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9" autoAdjust="0"/>
    <p:restoredTop sz="90860"/>
  </p:normalViewPr>
  <p:slideViewPr>
    <p:cSldViewPr snapToGrid="0">
      <p:cViewPr varScale="1">
        <p:scale>
          <a:sx n="86" d="100"/>
          <a:sy n="86" d="100"/>
        </p:scale>
        <p:origin x="1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F70E8-415B-4AF1-B180-02291BE81291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4CAAB-2359-4A99-AAFE-3A36D1FF69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6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9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for automation and map it out</a:t>
            </a:r>
          </a:p>
          <a:p>
            <a:r>
              <a:rPr lang="en-US" dirty="0"/>
              <a:t>What</a:t>
            </a:r>
            <a:r>
              <a:rPr lang="en-US" baseline="0" dirty="0"/>
              <a:t> are the critical processes, what can improve that would have downstream effects.</a:t>
            </a:r>
          </a:p>
          <a:p>
            <a:r>
              <a:rPr lang="en-US" baseline="0" dirty="0"/>
              <a:t>Make friends with OIT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0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to HR</a:t>
            </a:r>
          </a:p>
          <a:p>
            <a:r>
              <a:rPr lang="en-US" dirty="0"/>
              <a:t>Continuing Ed</a:t>
            </a:r>
          </a:p>
          <a:p>
            <a:r>
              <a:rPr lang="en-US" dirty="0"/>
              <a:t>Faculty</a:t>
            </a:r>
            <a:r>
              <a:rPr lang="en-US" baseline="0" dirty="0"/>
              <a:t> Partners</a:t>
            </a:r>
          </a:p>
          <a:p>
            <a:endParaRPr lang="en-US" baseline="0" dirty="0"/>
          </a:p>
          <a:p>
            <a:r>
              <a:rPr lang="en-US" baseline="0" dirty="0"/>
              <a:t>Annual performance evals: professional development goals for each.</a:t>
            </a:r>
          </a:p>
          <a:p>
            <a:r>
              <a:rPr lang="en-US" baseline="0" dirty="0"/>
              <a:t>Ask them for ideas, wants. </a:t>
            </a:r>
          </a:p>
          <a:p>
            <a:r>
              <a:rPr lang="en-US" baseline="0" dirty="0"/>
              <a:t>Make a plan, this doesn’t guarantee it, but also be transparent. Budget constraints.</a:t>
            </a:r>
          </a:p>
          <a:p>
            <a:endParaRPr lang="en-US" baseline="0" dirty="0"/>
          </a:p>
          <a:p>
            <a:r>
              <a:rPr lang="en-US" baseline="0" dirty="0"/>
              <a:t>We look for depts that want to learn about our services in their trainings, and then this gives our staff opportunity to learn more by attending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68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for vacations, talk about it</a:t>
            </a:r>
          </a:p>
          <a:p>
            <a:r>
              <a:rPr lang="en-US" dirty="0"/>
              <a:t>What are the stressors, how can we mitigate these?</a:t>
            </a:r>
          </a:p>
          <a:p>
            <a:r>
              <a:rPr lang="en-US" dirty="0"/>
              <a:t>Annual</a:t>
            </a:r>
            <a:r>
              <a:rPr lang="en-US" baseline="0" dirty="0"/>
              <a:t> survey example. Timing</a:t>
            </a:r>
            <a:r>
              <a:rPr lang="mr-IN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53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hiring process to first month. </a:t>
            </a:r>
          </a:p>
          <a:p>
            <a:r>
              <a:rPr lang="en-US" dirty="0"/>
              <a:t>Involve staff &amp; co-workers. Not as a burden but opportunity</a:t>
            </a:r>
          </a:p>
          <a:p>
            <a:r>
              <a:rPr lang="en-US" dirty="0"/>
              <a:t>Make the time.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baseline="0" dirty="0"/>
              <a:t> Impressions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3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Regularly talk about what is going on campus wide</a:t>
            </a:r>
          </a:p>
          <a:p>
            <a:r>
              <a:rPr lang="en-US" dirty="0"/>
              <a:t>How does this relate to SFS/FA</a:t>
            </a:r>
          </a:p>
          <a:p>
            <a:r>
              <a:rPr lang="en-US" dirty="0"/>
              <a:t>What can we do to support ourselves &amp; each other</a:t>
            </a:r>
          </a:p>
          <a:p>
            <a:r>
              <a:rPr lang="en-US" dirty="0"/>
              <a:t>Tie this to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2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5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As</a:t>
            </a:r>
            <a:r>
              <a:rPr lang="en-US" baseline="0" dirty="0"/>
              <a:t> staff leaves they are not being replaced.  We have to do more with less.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/>
              <a:t>Budgets are being cut across campus as enrollment is down.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/>
              <a:t>Cross-training staff on all the technology increases productivity.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/>
              <a:t>Increases staff proficiencies across tasks and encourages new ideas.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/>
              <a:t>New ideas create efficiencies and increase productivity.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aseline="0" dirty="0"/>
              <a:t>Cost to hire new staff:  advertising, interviewing, training, retention.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7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dirty="0"/>
              <a:t>One-stop</a:t>
            </a:r>
            <a:r>
              <a:rPr lang="en-US" sz="1200" baseline="0" dirty="0"/>
              <a:t> shop service.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dirty="0"/>
              <a:t>During staff absences, vacations and peak demand time</a:t>
            </a:r>
            <a:r>
              <a:rPr lang="en-US" sz="1200" baseline="0" dirty="0"/>
              <a:t> students/families receive prompt service. 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200" baseline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aseline="0" dirty="0"/>
              <a:t>Cost to retain students is less than recruiting new students.  Retention is key to College statistics.</a:t>
            </a:r>
            <a:endParaRPr lang="en-US" sz="1200" dirty="0"/>
          </a:p>
          <a:p>
            <a:pPr marL="685800" lvl="1" indent="-22860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2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Gives staff the chance to grow professionally.</a:t>
            </a:r>
          </a:p>
          <a:p>
            <a:endParaRPr lang="en-US" baseline="0" dirty="0"/>
          </a:p>
          <a:p>
            <a:r>
              <a:rPr lang="en-US" baseline="0" dirty="0"/>
              <a:t>Less chance of losing strong staff to other organizations.</a:t>
            </a:r>
          </a:p>
          <a:p>
            <a:endParaRPr lang="en-US" baseline="0" dirty="0"/>
          </a:p>
          <a:p>
            <a:r>
              <a:rPr lang="en-US" baseline="0" dirty="0"/>
              <a:t>Establishes a continuity/succession plan.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3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Staff feels they play</a:t>
            </a:r>
            <a:r>
              <a:rPr lang="en-US" baseline="0" dirty="0"/>
              <a:t> an integral role in the operation and decision making.</a:t>
            </a:r>
          </a:p>
          <a:p>
            <a:endParaRPr lang="en-US" baseline="0" dirty="0"/>
          </a:p>
          <a:p>
            <a:r>
              <a:rPr lang="en-US" baseline="0" dirty="0"/>
              <a:t>Staff is more engaged.</a:t>
            </a:r>
          </a:p>
          <a:p>
            <a:endParaRPr lang="en-US" baseline="0" dirty="0"/>
          </a:p>
          <a:p>
            <a:r>
              <a:rPr lang="en-US" baseline="0" dirty="0"/>
              <a:t>Lessens boredom with job.</a:t>
            </a:r>
          </a:p>
          <a:p>
            <a:endParaRPr lang="en-US" baseline="0" dirty="0"/>
          </a:p>
          <a:p>
            <a:r>
              <a:rPr lang="en-US" baseline="0" dirty="0"/>
              <a:t>Increased and improves staff communication.</a:t>
            </a:r>
          </a:p>
          <a:p>
            <a:endParaRPr lang="en-US" baseline="0" dirty="0"/>
          </a:p>
          <a:p>
            <a:r>
              <a:rPr lang="en-US" baseline="0" dirty="0"/>
              <a:t>Tied to job performance salary increases.</a:t>
            </a:r>
          </a:p>
          <a:p>
            <a:endParaRPr lang="en-US" baseline="0" dirty="0"/>
          </a:p>
          <a:p>
            <a:r>
              <a:rPr lang="en-US" baseline="0" dirty="0"/>
              <a:t>Gratitude to each other for backup &amp;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05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Builds</a:t>
            </a:r>
            <a:r>
              <a:rPr lang="en-US" baseline="0" dirty="0"/>
              <a:t> a team centered approach. Understanding of what each person does &amp; how work affects each other</a:t>
            </a:r>
          </a:p>
          <a:p>
            <a:r>
              <a:rPr lang="en-US" baseline="0" dirty="0"/>
              <a:t>How individual work contributes to the department and institutional goals- leadership plays big part in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99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</a:t>
            </a:r>
            <a:r>
              <a:rPr lang="en-US" baseline="0" dirty="0"/>
              <a:t> vs. Individuals</a:t>
            </a:r>
          </a:p>
          <a:p>
            <a:endParaRPr lang="en-US" baseline="0" dirty="0"/>
          </a:p>
          <a:p>
            <a:r>
              <a:rPr lang="en-US" baseline="0" dirty="0"/>
              <a:t>Makes taking time off easier-not coming back to increased work load.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07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Spreads</a:t>
            </a:r>
            <a:r>
              <a:rPr lang="en-US" baseline="0" dirty="0"/>
              <a:t> work across staff.</a:t>
            </a:r>
          </a:p>
          <a:p>
            <a:endParaRPr lang="en-US" baseline="0" dirty="0"/>
          </a:p>
          <a:p>
            <a:r>
              <a:rPr lang="en-US" baseline="0" dirty="0"/>
              <a:t>Easier to manage additional projects.</a:t>
            </a:r>
          </a:p>
          <a:p>
            <a:endParaRPr lang="en-US" baseline="0" dirty="0"/>
          </a:p>
          <a:p>
            <a:r>
              <a:rPr lang="en-US" baseline="0" dirty="0"/>
              <a:t>Helps evaluate staff skills.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04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Regularly review PD’s, what has changed, needs to change. 1:1’s with each team member</a:t>
            </a:r>
            <a:r>
              <a:rPr lang="en-US" baseline="0" dirty="0"/>
              <a:t> to get feedback on what is working, not working for them &amp; what they see</a:t>
            </a:r>
          </a:p>
          <a:p>
            <a:endParaRPr lang="en-US" baseline="0" dirty="0"/>
          </a:p>
          <a:p>
            <a:r>
              <a:rPr lang="en-US" baseline="0" dirty="0"/>
              <a:t>Updating PD’s facilitates faster hiring, staff feel validated.</a:t>
            </a:r>
          </a:p>
          <a:p>
            <a:endParaRPr lang="en-US" baseline="0" dirty="0"/>
          </a:p>
          <a:p>
            <a:r>
              <a:rPr lang="en-US" baseline="0" dirty="0"/>
              <a:t>Can more easily identify projects/goals, then set priorities without alienating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CAAB-2359-4A99-AAFE-3A36D1FF690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4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66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8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68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9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58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8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2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2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3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9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9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2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Cross Training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7543800" cy="3733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Presented by:</a:t>
            </a:r>
          </a:p>
          <a:p>
            <a:pPr marL="0" indent="0">
              <a:buNone/>
            </a:pPr>
            <a:endParaRPr lang="en-US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Calibri" panose="020F0502020204030204" pitchFamily="34" charset="0"/>
              </a:rPr>
              <a:t>Amanda Bierbrauer, </a:t>
            </a:r>
            <a:r>
              <a:rPr lang="en-US" altLang="en-US" sz="2400" i="1" dirty="0">
                <a:latin typeface="Calibri" panose="020F0502020204030204" pitchFamily="34" charset="0"/>
              </a:rPr>
              <a:t>Director of Student Financial Services, the Financial Wellness Center &amp; Interim Director of Student Financial Aid and Scholarships , Portland State University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en-US" sz="4000" dirty="0">
                <a:latin typeface="Calibri" panose="020F0502020204030204" pitchFamily="34" charset="0"/>
              </a:rPr>
              <a:t>ppraisal of Job Duties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Know what staff does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Update job description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Prioritize duties</a:t>
            </a:r>
          </a:p>
        </p:txBody>
      </p:sp>
    </p:spTree>
    <p:extLst>
      <p:ext uri="{BB962C8B-B14F-4D97-AF65-F5344CB8AC3E}">
        <p14:creationId xmlns:p14="http://schemas.microsoft.com/office/powerpoint/2010/main" val="415380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sz="4000" dirty="0">
                <a:latin typeface="Calibri" panose="020F0502020204030204" pitchFamily="34" charset="0"/>
              </a:rPr>
              <a:t>mprove Processes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Identify manual processes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Prioritize which can be automated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Better use of staff time and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1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sz="4000" dirty="0">
                <a:latin typeface="Calibri" panose="020F0502020204030204" pitchFamily="34" charset="0"/>
              </a:rPr>
              <a:t>eed for Training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On Campus opportunities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Staff professional development asks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Career progression</a:t>
            </a:r>
          </a:p>
        </p:txBody>
      </p:sp>
    </p:spTree>
    <p:extLst>
      <p:ext uri="{BB962C8B-B14F-4D97-AF65-F5344CB8AC3E}">
        <p14:creationId xmlns:p14="http://schemas.microsoft.com/office/powerpoint/2010/main" val="129064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sz="4000" dirty="0">
                <a:latin typeface="Calibri" panose="020F0502020204030204" pitchFamily="34" charset="0"/>
              </a:rPr>
              <a:t>ncreases Morale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Feels supported by team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Reduces stress of absences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Employee Engagement</a:t>
            </a:r>
          </a:p>
        </p:txBody>
      </p:sp>
    </p:spTree>
    <p:extLst>
      <p:ext uri="{BB962C8B-B14F-4D97-AF65-F5344CB8AC3E}">
        <p14:creationId xmlns:p14="http://schemas.microsoft.com/office/powerpoint/2010/main" val="97609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sz="4000" dirty="0">
                <a:latin typeface="Calibri" panose="020F0502020204030204" pitchFamily="34" charset="0"/>
              </a:rPr>
              <a:t>ew Employee Training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Draft Standard Operating Procedures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Multiple Staff can Onboard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1993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G</a:t>
            </a:r>
            <a:r>
              <a:rPr lang="en-US" sz="4000" dirty="0">
                <a:latin typeface="Calibri" panose="020F0502020204030204" pitchFamily="34" charset="0"/>
              </a:rPr>
              <a:t>oals &amp; Big Picture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Lay of the Land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Set Priorities &amp; Resources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Goals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CROSS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Calibri" panose="020F0502020204030204" pitchFamily="34" charset="0"/>
              </a:rPr>
              <a:t>Questions &amp; Comments?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03553" y="2848131"/>
            <a:ext cx="1858781" cy="1334126"/>
          </a:xfrm>
        </p:spPr>
        <p:txBody>
          <a:bodyPr/>
          <a:lstStyle/>
          <a:p>
            <a:endParaRPr lang="en-US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43000" y="2423431"/>
            <a:ext cx="7239000" cy="2043686"/>
            <a:chOff x="1143000" y="2514599"/>
            <a:chExt cx="7239000" cy="204368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2514601"/>
              <a:ext cx="3642645" cy="20436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6740" y="2514599"/>
              <a:ext cx="3485260" cy="2043686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143000" y="4634484"/>
            <a:ext cx="7239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 public 4 year comprehensive university in downtown Portland, Oregon.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Annual headcount is near 27,000, 80% undergraduates, 64% transfer students, 63% receive financial aid.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57" y="1172957"/>
            <a:ext cx="5430685" cy="108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8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070" y="1169894"/>
            <a:ext cx="72390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en-US" sz="4000" dirty="0">
                <a:latin typeface="Calibri" panose="020F0502020204030204" pitchFamily="34" charset="0"/>
              </a:rPr>
              <a:t>ost Effective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91553"/>
            <a:ext cx="7239000" cy="4446493"/>
          </a:xfrm>
        </p:spPr>
        <p:txBody>
          <a:bodyPr/>
          <a:lstStyle/>
          <a:p>
            <a:pPr lvl="1"/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Use of limited staff/resources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Meets budget restraints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Leverages technology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Leverages employee proficiencies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Increases productivity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Lessens cost of new recruitment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US" sz="4000" dirty="0">
                <a:latin typeface="Calibri" panose="020F0502020204030204" pitchFamily="34" charset="0"/>
              </a:rPr>
              <a:t>educes Customer Complaints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62341"/>
            <a:ext cx="7239000" cy="39253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Customer not bounced around for answer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Lessens wait time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Ability for staff to answer multiple questions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Increases customer satisfaction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42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US" sz="4000" dirty="0">
                <a:latin typeface="Calibri" panose="020F0502020204030204" pitchFamily="34" charset="0"/>
              </a:rPr>
              <a:t>pportunities for Employee</a:t>
            </a:r>
            <a:br>
              <a:rPr lang="en-US" sz="4000" dirty="0"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>Growth 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Promotes qualified candidates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Growth plan/management opportunities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Develops/broadens skills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19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sz="4000" dirty="0">
                <a:latin typeface="Calibri" panose="020F0502020204030204" pitchFamily="34" charset="0"/>
              </a:rPr>
              <a:t>taff Satisfaction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Improves employee morale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Increases motivation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Reduces turnover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Prevents job stagnation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i="1" dirty="0">
                <a:latin typeface="Calibri" panose="020F0502020204030204" pitchFamily="34" charset="0"/>
              </a:rPr>
              <a:t>Increases staff engagement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3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sz="4000" dirty="0">
                <a:latin typeface="Calibri" panose="020F0502020204030204" pitchFamily="34" charset="0"/>
              </a:rPr>
              <a:t>haring of Goals, Objectives and Ideas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55259"/>
            <a:ext cx="7239000" cy="3733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Increases staff engagement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Team vs Individual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Departmental Goals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Institutional Goals</a:t>
            </a:r>
          </a:p>
        </p:txBody>
      </p:sp>
    </p:spTree>
    <p:extLst>
      <p:ext uri="{BB962C8B-B14F-4D97-AF65-F5344CB8AC3E}">
        <p14:creationId xmlns:p14="http://schemas.microsoft.com/office/powerpoint/2010/main" val="126579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en-US" sz="4000" dirty="0">
                <a:latin typeface="Calibri" panose="020F0502020204030204" pitchFamily="34" charset="0"/>
              </a:rPr>
              <a:t>eam Coverage for Time Off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399"/>
            <a:ext cx="7239000" cy="382792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Vacation/sick days usage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 Promotes work/life balance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Lessens work to return to/frustration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Employee absence does not reduce productivity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2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US" sz="4000" dirty="0">
                <a:latin typeface="Calibri" panose="020F0502020204030204" pitchFamily="34" charset="0"/>
              </a:rPr>
              <a:t>educe Workload 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Balance of work between staff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Blend workforce and assign tasks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Calibri" panose="020F0502020204030204" pitchFamily="34" charset="0"/>
              </a:rPr>
              <a:t>Better use of staff skills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65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{7A40AFC7-EDCC-C94E-AE85-93466E55B13B}tf10001069</Template>
  <TotalTime>5721</TotalTime>
  <Words>773</Words>
  <Application>Microsoft Macintosh PowerPoint</Application>
  <PresentationFormat>On-screen Show (4:3)</PresentationFormat>
  <Paragraphs>158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Mangal</vt:lpstr>
      <vt:lpstr>Times New Roman</vt:lpstr>
      <vt:lpstr>Wingdings</vt:lpstr>
      <vt:lpstr>Wingdings 3</vt:lpstr>
      <vt:lpstr>Wisp</vt:lpstr>
      <vt:lpstr>Cross Training</vt:lpstr>
      <vt:lpstr>PowerPoint Presentation</vt:lpstr>
      <vt:lpstr>Cost Effective</vt:lpstr>
      <vt:lpstr>Reduces Customer Complaints</vt:lpstr>
      <vt:lpstr>Opportunities for Employee Growth </vt:lpstr>
      <vt:lpstr>Staff Satisfaction</vt:lpstr>
      <vt:lpstr>Sharing of Goals, Objectives and Ideas</vt:lpstr>
      <vt:lpstr>Team Coverage for Time Off</vt:lpstr>
      <vt:lpstr>Reduce Workload </vt:lpstr>
      <vt:lpstr>Appraisal of Job Duties</vt:lpstr>
      <vt:lpstr>Improve Processes</vt:lpstr>
      <vt:lpstr>Need for Training</vt:lpstr>
      <vt:lpstr>Increases Morale</vt:lpstr>
      <vt:lpstr>New Employee Training</vt:lpstr>
      <vt:lpstr>Goals &amp; Big Picture</vt:lpstr>
      <vt:lpstr>CROSS TRAINING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Charmaine Daniels</dc:creator>
  <cp:lastModifiedBy>Microsoft Office User</cp:lastModifiedBy>
  <cp:revision>57</cp:revision>
  <dcterms:created xsi:type="dcterms:W3CDTF">2018-02-20T17:18:00Z</dcterms:created>
  <dcterms:modified xsi:type="dcterms:W3CDTF">2019-05-15T14:22:46Z</dcterms:modified>
</cp:coreProperties>
</file>