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2F5E7-A9AD-483A-A235-96206E02B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Engaging New Students/Parents by Connecting the Dots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9C8C-9BA6-408C-9952-49FD087A8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Kathleen Brown- Oregon</a:t>
            </a:r>
          </a:p>
          <a:p>
            <a:r>
              <a:rPr lang="en-US" dirty="0"/>
              <a:t>Erika Hernandez- University of Southern California</a:t>
            </a:r>
          </a:p>
          <a:p>
            <a:r>
              <a:rPr lang="en-US" dirty="0"/>
              <a:t>Rosemary Irvine- California state University Northridge </a:t>
            </a:r>
          </a:p>
        </p:txBody>
      </p:sp>
    </p:spTree>
    <p:extLst>
      <p:ext uri="{BB962C8B-B14F-4D97-AF65-F5344CB8AC3E}">
        <p14:creationId xmlns:p14="http://schemas.microsoft.com/office/powerpoint/2010/main" val="181955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0444-21EC-46F5-8D3A-FA9CE2D1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2DDFD-D555-4F31-ACE5-928F923B6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Admitted Day</a:t>
            </a:r>
          </a:p>
          <a:p>
            <a:r>
              <a:rPr lang="en-US" sz="3200" dirty="0"/>
              <a:t>Returning Student Day</a:t>
            </a:r>
          </a:p>
          <a:p>
            <a:r>
              <a:rPr lang="en-US" sz="3200" dirty="0"/>
              <a:t>Student Orientation</a:t>
            </a:r>
          </a:p>
          <a:p>
            <a:r>
              <a:rPr lang="en-US" sz="3200" dirty="0"/>
              <a:t>Transfer Orientation </a:t>
            </a:r>
          </a:p>
        </p:txBody>
      </p:sp>
    </p:spTree>
    <p:extLst>
      <p:ext uri="{BB962C8B-B14F-4D97-AF65-F5344CB8AC3E}">
        <p14:creationId xmlns:p14="http://schemas.microsoft.com/office/powerpoint/2010/main" val="58755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7B5F-C92A-4341-AAFB-568841174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D8311-F2F6-491C-BB43-A91692ED2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International</a:t>
            </a:r>
          </a:p>
          <a:p>
            <a:r>
              <a:rPr lang="en-US" sz="3200" dirty="0"/>
              <a:t>Financial Wellness</a:t>
            </a:r>
          </a:p>
          <a:p>
            <a:r>
              <a:rPr lang="en-US" sz="3200" dirty="0"/>
              <a:t>Checklist and New Student To-Do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3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3BF9-2CF2-4D32-A8C6-09FB4E5A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Parent/Guardian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A804-27C2-4A46-8681-C2172E31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Parent Orientation/Presentations geared toward parents</a:t>
            </a:r>
          </a:p>
          <a:p>
            <a:r>
              <a:rPr lang="en-US" sz="3600" dirty="0"/>
              <a:t>Parent support groups (virtual and in person)</a:t>
            </a:r>
          </a:p>
          <a:p>
            <a:r>
              <a:rPr lang="en-US" sz="3600" dirty="0"/>
              <a:t>Parent Meet ups (in person)</a:t>
            </a:r>
          </a:p>
        </p:txBody>
      </p:sp>
    </p:spTree>
    <p:extLst>
      <p:ext uri="{BB962C8B-B14F-4D97-AF65-F5344CB8AC3E}">
        <p14:creationId xmlns:p14="http://schemas.microsoft.com/office/powerpoint/2010/main" val="207374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1E93-3925-481D-9BFF-7AF429C3B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014523"/>
          </a:xfrm>
        </p:spPr>
        <p:txBody>
          <a:bodyPr/>
          <a:lstStyle/>
          <a:p>
            <a:r>
              <a:rPr lang="en-US" dirty="0"/>
              <a:t>What’s your preference- Student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389B1-43C4-4AA6-8B97-67BA9D04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rise of zoom meetings and virtual rooms</a:t>
            </a:r>
          </a:p>
          <a:p>
            <a:r>
              <a:rPr lang="en-US" sz="2800" dirty="0"/>
              <a:t>Virtual Queues and Virtual Appointments</a:t>
            </a:r>
          </a:p>
          <a:p>
            <a:r>
              <a:rPr lang="en-US" sz="2800" dirty="0"/>
              <a:t> Email</a:t>
            </a:r>
          </a:p>
          <a:p>
            <a:r>
              <a:rPr lang="en-US" sz="2800" dirty="0"/>
              <a:t>Reduction in face to face</a:t>
            </a:r>
          </a:p>
          <a:p>
            <a:r>
              <a:rPr lang="en-US" sz="2800" dirty="0"/>
              <a:t>Texting</a:t>
            </a:r>
          </a:p>
          <a:p>
            <a:r>
              <a:rPr lang="en-US" sz="2800" dirty="0"/>
              <a:t>Chat bots</a:t>
            </a:r>
          </a:p>
          <a:p>
            <a:r>
              <a:rPr lang="en-US" sz="2800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232503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68C6-F584-4651-A76E-D94E018C3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Partnerships and Collaborations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AE798-C3FC-45DC-9C96-9991FF83D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Educating colleagues to what Student Financials 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Joining campus initiatives (Visibility)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How do you collaborate with Financial Aid? Or Other Departments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Bridge Programs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C9149-DE1C-4322-B350-6A7726DE5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Areas of Interest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98134-ACB7-479F-AB14-856002587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Financial Agreement</a:t>
            </a:r>
          </a:p>
          <a:p>
            <a:r>
              <a:rPr lang="en-US" sz="3600" dirty="0"/>
              <a:t>FAFSA completion</a:t>
            </a:r>
          </a:p>
          <a:p>
            <a:r>
              <a:rPr lang="en-US" sz="3600" dirty="0"/>
              <a:t>Signing Title IV funds</a:t>
            </a:r>
          </a:p>
          <a:p>
            <a:pPr lvl="1"/>
            <a:r>
              <a:rPr lang="en-US" sz="3600" dirty="0"/>
              <a:t>Checklist</a:t>
            </a:r>
          </a:p>
          <a:p>
            <a:pPr lvl="1"/>
            <a:r>
              <a:rPr lang="en-US" sz="3600" dirty="0"/>
              <a:t>Holds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8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CE168C-D6DB-4B22-BE0A-8B249FD842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 and A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9D30E9C-44B0-4E59-9BFD-CBDD7B9124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42919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</TotalTime>
  <Words>151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 Boardroom</vt:lpstr>
      <vt:lpstr>Engaging New Students/Parents by Connecting the Dots</vt:lpstr>
      <vt:lpstr>Outreach</vt:lpstr>
      <vt:lpstr>Outreach</vt:lpstr>
      <vt:lpstr>Parent/Guardian Sessions</vt:lpstr>
      <vt:lpstr>What’s your preference- Student Experience</vt:lpstr>
      <vt:lpstr>Partnerships and Collaborations</vt:lpstr>
      <vt:lpstr>Areas of Interest </vt:lpstr>
      <vt:lpstr>Q and 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New Students</dc:title>
  <dc:creator>Irvine, Rosemary S</dc:creator>
  <cp:lastModifiedBy>Brett Cassell</cp:lastModifiedBy>
  <cp:revision>8</cp:revision>
  <dcterms:created xsi:type="dcterms:W3CDTF">2024-04-22T20:18:00Z</dcterms:created>
  <dcterms:modified xsi:type="dcterms:W3CDTF">2024-05-09T15:37:35Z</dcterms:modified>
</cp:coreProperties>
</file>