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3" r:id="rId1"/>
  </p:sldMasterIdLst>
  <p:notesMasterIdLst>
    <p:notesMasterId r:id="rId37"/>
  </p:notesMasterIdLst>
  <p:sldIdLst>
    <p:sldId id="256" r:id="rId2"/>
    <p:sldId id="281" r:id="rId3"/>
    <p:sldId id="329" r:id="rId4"/>
    <p:sldId id="297" r:id="rId5"/>
    <p:sldId id="298" r:id="rId6"/>
    <p:sldId id="348" r:id="rId7"/>
    <p:sldId id="331" r:id="rId8"/>
    <p:sldId id="333" r:id="rId9"/>
    <p:sldId id="340" r:id="rId10"/>
    <p:sldId id="335" r:id="rId11"/>
    <p:sldId id="332" r:id="rId12"/>
    <p:sldId id="336" r:id="rId13"/>
    <p:sldId id="339" r:id="rId14"/>
    <p:sldId id="338" r:id="rId15"/>
    <p:sldId id="337" r:id="rId16"/>
    <p:sldId id="299" r:id="rId17"/>
    <p:sldId id="276" r:id="rId18"/>
    <p:sldId id="292" r:id="rId19"/>
    <p:sldId id="293" r:id="rId20"/>
    <p:sldId id="294" r:id="rId21"/>
    <p:sldId id="296" r:id="rId22"/>
    <p:sldId id="295" r:id="rId23"/>
    <p:sldId id="325" r:id="rId24"/>
    <p:sldId id="301" r:id="rId25"/>
    <p:sldId id="341" r:id="rId26"/>
    <p:sldId id="342" r:id="rId27"/>
    <p:sldId id="343" r:id="rId28"/>
    <p:sldId id="344" r:id="rId29"/>
    <p:sldId id="346" r:id="rId30"/>
    <p:sldId id="347" r:id="rId31"/>
    <p:sldId id="345" r:id="rId32"/>
    <p:sldId id="328" r:id="rId33"/>
    <p:sldId id="326" r:id="rId34"/>
    <p:sldId id="324" r:id="rId35"/>
    <p:sldId id="27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3D654-81A1-4083-9F77-A40321169982}" v="1" dt="2023-07-31T18:12:54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3979" autoAdjust="0"/>
  </p:normalViewPr>
  <p:slideViewPr>
    <p:cSldViewPr snapToGrid="0">
      <p:cViewPr varScale="1">
        <p:scale>
          <a:sx n="64" d="100"/>
          <a:sy n="64" d="100"/>
        </p:scale>
        <p:origin x="6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BCC71-BC9B-44E8-AAFD-EB44BDDC1FC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DDECDA-C05B-48C1-903F-6B28FBDCFC6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Unique Aspects of HE</a:t>
          </a:r>
        </a:p>
      </dgm:t>
    </dgm:pt>
    <dgm:pt modelId="{3A79164A-BD32-45FF-96CE-D4CCC65C06F2}" type="parTrans" cxnId="{601C5135-0F35-4D26-98BC-E827679182D5}">
      <dgm:prSet/>
      <dgm:spPr/>
      <dgm:t>
        <a:bodyPr/>
        <a:lstStyle/>
        <a:p>
          <a:endParaRPr lang="en-US"/>
        </a:p>
      </dgm:t>
    </dgm:pt>
    <dgm:pt modelId="{0D6B274D-B90B-474D-B6E3-E60F75C27AFF}" type="sibTrans" cxnId="{601C5135-0F35-4D26-98BC-E827679182D5}">
      <dgm:prSet/>
      <dgm:spPr/>
      <dgm:t>
        <a:bodyPr/>
        <a:lstStyle/>
        <a:p>
          <a:endParaRPr lang="en-US"/>
        </a:p>
      </dgm:t>
    </dgm:pt>
    <dgm:pt modelId="{76704991-05FF-4AF3-A7E7-2505FF16ADA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Ransomware</a:t>
          </a:r>
        </a:p>
      </dgm:t>
    </dgm:pt>
    <dgm:pt modelId="{2621C69F-4FF6-44A0-88DB-D8952B96A941}" type="parTrans" cxnId="{956D3DFC-96B5-4E8F-9769-071379024188}">
      <dgm:prSet/>
      <dgm:spPr/>
      <dgm:t>
        <a:bodyPr/>
        <a:lstStyle/>
        <a:p>
          <a:endParaRPr lang="en-US"/>
        </a:p>
      </dgm:t>
    </dgm:pt>
    <dgm:pt modelId="{ABFD825F-8853-4244-A853-95DA7949F94B}" type="sibTrans" cxnId="{956D3DFC-96B5-4E8F-9769-071379024188}">
      <dgm:prSet/>
      <dgm:spPr/>
      <dgm:t>
        <a:bodyPr/>
        <a:lstStyle/>
        <a:p>
          <a:endParaRPr lang="en-US"/>
        </a:p>
      </dgm:t>
    </dgm:pt>
    <dgm:pt modelId="{7ADE7E5F-3B02-4174-AE27-21AA704BCFB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to Do?</a:t>
          </a:r>
        </a:p>
      </dgm:t>
    </dgm:pt>
    <dgm:pt modelId="{ADEC3911-EE90-4E0D-B802-E3FCC55BC532}" type="parTrans" cxnId="{E2BD93D8-9F62-4DC7-BAE1-C63B292C1895}">
      <dgm:prSet/>
      <dgm:spPr/>
      <dgm:t>
        <a:bodyPr/>
        <a:lstStyle/>
        <a:p>
          <a:endParaRPr lang="en-US"/>
        </a:p>
      </dgm:t>
    </dgm:pt>
    <dgm:pt modelId="{9EDDABF7-774E-4580-9358-E05F9B7688CA}" type="sibTrans" cxnId="{E2BD93D8-9F62-4DC7-BAE1-C63B292C1895}">
      <dgm:prSet/>
      <dgm:spPr/>
      <dgm:t>
        <a:bodyPr/>
        <a:lstStyle/>
        <a:p>
          <a:endParaRPr lang="en-US"/>
        </a:p>
      </dgm:t>
    </dgm:pt>
    <dgm:pt modelId="{F7899B95-9734-45A6-BB94-DD0BD12A08A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PCI-DSS v4.0</a:t>
          </a:r>
        </a:p>
      </dgm:t>
    </dgm:pt>
    <dgm:pt modelId="{0082EEA2-667D-498E-897A-E2F6AA1C8579}" type="sibTrans" cxnId="{7C62E5D9-B61E-4358-849D-302E6336EB85}">
      <dgm:prSet/>
      <dgm:spPr/>
      <dgm:t>
        <a:bodyPr/>
        <a:lstStyle/>
        <a:p>
          <a:endParaRPr lang="en-US"/>
        </a:p>
      </dgm:t>
    </dgm:pt>
    <dgm:pt modelId="{135A737A-952E-4D4A-ADBE-2BD785EA71FD}" type="parTrans" cxnId="{7C62E5D9-B61E-4358-849D-302E6336EB85}">
      <dgm:prSet/>
      <dgm:spPr/>
      <dgm:t>
        <a:bodyPr/>
        <a:lstStyle/>
        <a:p>
          <a:endParaRPr lang="en-US"/>
        </a:p>
      </dgm:t>
    </dgm:pt>
    <dgm:pt modelId="{2927DE44-5A17-4B8C-8BA6-821A76729116}" type="pres">
      <dgm:prSet presAssocID="{446BCC71-BC9B-44E8-AAFD-EB44BDDC1FCD}" presName="linear" presStyleCnt="0">
        <dgm:presLayoutVars>
          <dgm:dir/>
          <dgm:animLvl val="lvl"/>
          <dgm:resizeHandles val="exact"/>
        </dgm:presLayoutVars>
      </dgm:prSet>
      <dgm:spPr/>
    </dgm:pt>
    <dgm:pt modelId="{54619558-3D04-4A43-94FB-B23F100DD5B2}" type="pres">
      <dgm:prSet presAssocID="{07DDECDA-C05B-48C1-903F-6B28FBDCFC6E}" presName="parentLin" presStyleCnt="0"/>
      <dgm:spPr/>
    </dgm:pt>
    <dgm:pt modelId="{8365A212-0D92-48AD-A7E2-D7DC8FC2AA10}" type="pres">
      <dgm:prSet presAssocID="{07DDECDA-C05B-48C1-903F-6B28FBDCFC6E}" presName="parentLeftMargin" presStyleLbl="node1" presStyleIdx="0" presStyleCnt="4"/>
      <dgm:spPr/>
    </dgm:pt>
    <dgm:pt modelId="{22446FC2-60CF-440F-A6C8-D1E3AF300625}" type="pres">
      <dgm:prSet presAssocID="{07DDECDA-C05B-48C1-903F-6B28FBDCFC6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605F9A-4BD6-438D-A8BE-66E3F1D042E1}" type="pres">
      <dgm:prSet presAssocID="{07DDECDA-C05B-48C1-903F-6B28FBDCFC6E}" presName="negativeSpace" presStyleCnt="0"/>
      <dgm:spPr/>
    </dgm:pt>
    <dgm:pt modelId="{2C518987-1E14-482D-994B-31B4B3BFF88D}" type="pres">
      <dgm:prSet presAssocID="{07DDECDA-C05B-48C1-903F-6B28FBDCFC6E}" presName="childText" presStyleLbl="conFgAcc1" presStyleIdx="0" presStyleCnt="4">
        <dgm:presLayoutVars>
          <dgm:bulletEnabled val="1"/>
        </dgm:presLayoutVars>
      </dgm:prSet>
      <dgm:spPr/>
    </dgm:pt>
    <dgm:pt modelId="{CBF8DEBA-EFE3-421A-A6EA-B25A43BF1524}" type="pres">
      <dgm:prSet presAssocID="{0D6B274D-B90B-474D-B6E3-E60F75C27AFF}" presName="spaceBetweenRectangles" presStyleCnt="0"/>
      <dgm:spPr/>
    </dgm:pt>
    <dgm:pt modelId="{99C28665-3697-4BB0-84D1-DFDB4C94CC1C}" type="pres">
      <dgm:prSet presAssocID="{76704991-05FF-4AF3-A7E7-2505FF16ADAC}" presName="parentLin" presStyleCnt="0"/>
      <dgm:spPr/>
    </dgm:pt>
    <dgm:pt modelId="{C0238384-F9BD-44C6-B7FB-605A27EA2713}" type="pres">
      <dgm:prSet presAssocID="{76704991-05FF-4AF3-A7E7-2505FF16ADAC}" presName="parentLeftMargin" presStyleLbl="node1" presStyleIdx="0" presStyleCnt="4"/>
      <dgm:spPr/>
    </dgm:pt>
    <dgm:pt modelId="{394D6AD6-7A8C-4A9A-8B43-2C04190A23AD}" type="pres">
      <dgm:prSet presAssocID="{76704991-05FF-4AF3-A7E7-2505FF16AD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1E8A04-E90E-4019-A0F7-EB4D3DB56924}" type="pres">
      <dgm:prSet presAssocID="{76704991-05FF-4AF3-A7E7-2505FF16ADAC}" presName="negativeSpace" presStyleCnt="0"/>
      <dgm:spPr/>
    </dgm:pt>
    <dgm:pt modelId="{139A7837-683F-4D5D-AC45-7D3B9B5B353E}" type="pres">
      <dgm:prSet presAssocID="{76704991-05FF-4AF3-A7E7-2505FF16ADAC}" presName="childText" presStyleLbl="conFgAcc1" presStyleIdx="1" presStyleCnt="4">
        <dgm:presLayoutVars>
          <dgm:bulletEnabled val="1"/>
        </dgm:presLayoutVars>
      </dgm:prSet>
      <dgm:spPr/>
    </dgm:pt>
    <dgm:pt modelId="{F4DAA89E-EDFB-4728-B7A9-DACE1ECF6385}" type="pres">
      <dgm:prSet presAssocID="{ABFD825F-8853-4244-A853-95DA7949F94B}" presName="spaceBetweenRectangles" presStyleCnt="0"/>
      <dgm:spPr/>
    </dgm:pt>
    <dgm:pt modelId="{31C5CAE7-8ED9-4C55-8AD5-E2FB125D91F8}" type="pres">
      <dgm:prSet presAssocID="{F7899B95-9734-45A6-BB94-DD0BD12A08A6}" presName="parentLin" presStyleCnt="0"/>
      <dgm:spPr/>
    </dgm:pt>
    <dgm:pt modelId="{B7BDAB01-69D8-460D-8339-B320CB43BC05}" type="pres">
      <dgm:prSet presAssocID="{F7899B95-9734-45A6-BB94-DD0BD12A08A6}" presName="parentLeftMargin" presStyleLbl="node1" presStyleIdx="1" presStyleCnt="4"/>
      <dgm:spPr/>
    </dgm:pt>
    <dgm:pt modelId="{8EE38443-6E6C-4D81-BC9C-BFD390881FFF}" type="pres">
      <dgm:prSet presAssocID="{F7899B95-9734-45A6-BB94-DD0BD12A08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F3573E7-1002-4D09-954E-AC6D006FD66A}" type="pres">
      <dgm:prSet presAssocID="{F7899B95-9734-45A6-BB94-DD0BD12A08A6}" presName="negativeSpace" presStyleCnt="0"/>
      <dgm:spPr/>
    </dgm:pt>
    <dgm:pt modelId="{26F99A4D-1B82-47CF-8EB9-B7224C6EB85D}" type="pres">
      <dgm:prSet presAssocID="{F7899B95-9734-45A6-BB94-DD0BD12A08A6}" presName="childText" presStyleLbl="conFgAcc1" presStyleIdx="2" presStyleCnt="4">
        <dgm:presLayoutVars>
          <dgm:bulletEnabled val="1"/>
        </dgm:presLayoutVars>
      </dgm:prSet>
      <dgm:spPr/>
    </dgm:pt>
    <dgm:pt modelId="{878361D3-A44D-4241-8657-36300DCC4FE6}" type="pres">
      <dgm:prSet presAssocID="{0082EEA2-667D-498E-897A-E2F6AA1C8579}" presName="spaceBetweenRectangles" presStyleCnt="0"/>
      <dgm:spPr/>
    </dgm:pt>
    <dgm:pt modelId="{B9CEDA50-5450-46F6-9437-95D9EFAA84F5}" type="pres">
      <dgm:prSet presAssocID="{7ADE7E5F-3B02-4174-AE27-21AA704BCFBB}" presName="parentLin" presStyleCnt="0"/>
      <dgm:spPr/>
    </dgm:pt>
    <dgm:pt modelId="{B2A4D1D5-B129-484D-978C-F40C55737B11}" type="pres">
      <dgm:prSet presAssocID="{7ADE7E5F-3B02-4174-AE27-21AA704BCFBB}" presName="parentLeftMargin" presStyleLbl="node1" presStyleIdx="2" presStyleCnt="4"/>
      <dgm:spPr/>
    </dgm:pt>
    <dgm:pt modelId="{41FB4BF5-2B21-4A15-8ADE-2EBE1A93CB84}" type="pres">
      <dgm:prSet presAssocID="{7ADE7E5F-3B02-4174-AE27-21AA704BCFB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2E06BF9-B934-4BD7-9770-773B440DEB48}" type="pres">
      <dgm:prSet presAssocID="{7ADE7E5F-3B02-4174-AE27-21AA704BCFBB}" presName="negativeSpace" presStyleCnt="0"/>
      <dgm:spPr/>
    </dgm:pt>
    <dgm:pt modelId="{635E9ED4-F8E2-45AF-B65D-38881E20B734}" type="pres">
      <dgm:prSet presAssocID="{7ADE7E5F-3B02-4174-AE27-21AA704BCFB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DB8D07-51E8-4614-A9EA-552F116D02BB}" type="presOf" srcId="{F7899B95-9734-45A6-BB94-DD0BD12A08A6}" destId="{B7BDAB01-69D8-460D-8339-B320CB43BC05}" srcOrd="0" destOrd="0" presId="urn:microsoft.com/office/officeart/2005/8/layout/list1"/>
    <dgm:cxn modelId="{36CFEB1C-F7D4-4FDB-93D7-E147A70A577A}" type="presOf" srcId="{07DDECDA-C05B-48C1-903F-6B28FBDCFC6E}" destId="{22446FC2-60CF-440F-A6C8-D1E3AF300625}" srcOrd="1" destOrd="0" presId="urn:microsoft.com/office/officeart/2005/8/layout/list1"/>
    <dgm:cxn modelId="{601C5135-0F35-4D26-98BC-E827679182D5}" srcId="{446BCC71-BC9B-44E8-AAFD-EB44BDDC1FCD}" destId="{07DDECDA-C05B-48C1-903F-6B28FBDCFC6E}" srcOrd="0" destOrd="0" parTransId="{3A79164A-BD32-45FF-96CE-D4CCC65C06F2}" sibTransId="{0D6B274D-B90B-474D-B6E3-E60F75C27AFF}"/>
    <dgm:cxn modelId="{5BE4964B-8688-440E-85D4-354A61F5A409}" type="presOf" srcId="{7ADE7E5F-3B02-4174-AE27-21AA704BCFBB}" destId="{B2A4D1D5-B129-484D-978C-F40C55737B11}" srcOrd="0" destOrd="0" presId="urn:microsoft.com/office/officeart/2005/8/layout/list1"/>
    <dgm:cxn modelId="{44A06E53-5BB5-400A-A74D-C5F1233DE8A8}" type="presOf" srcId="{446BCC71-BC9B-44E8-AAFD-EB44BDDC1FCD}" destId="{2927DE44-5A17-4B8C-8BA6-821A76729116}" srcOrd="0" destOrd="0" presId="urn:microsoft.com/office/officeart/2005/8/layout/list1"/>
    <dgm:cxn modelId="{FEF9E17A-E2E0-4086-B8A6-736DF3C5E30A}" type="presOf" srcId="{76704991-05FF-4AF3-A7E7-2505FF16ADAC}" destId="{C0238384-F9BD-44C6-B7FB-605A27EA2713}" srcOrd="0" destOrd="0" presId="urn:microsoft.com/office/officeart/2005/8/layout/list1"/>
    <dgm:cxn modelId="{BE123886-6A60-4F97-B9DC-D8ED290CB9EF}" type="presOf" srcId="{07DDECDA-C05B-48C1-903F-6B28FBDCFC6E}" destId="{8365A212-0D92-48AD-A7E2-D7DC8FC2AA10}" srcOrd="0" destOrd="0" presId="urn:microsoft.com/office/officeart/2005/8/layout/list1"/>
    <dgm:cxn modelId="{E2BD93D8-9F62-4DC7-BAE1-C63B292C1895}" srcId="{446BCC71-BC9B-44E8-AAFD-EB44BDDC1FCD}" destId="{7ADE7E5F-3B02-4174-AE27-21AA704BCFBB}" srcOrd="3" destOrd="0" parTransId="{ADEC3911-EE90-4E0D-B802-E3FCC55BC532}" sibTransId="{9EDDABF7-774E-4580-9358-E05F9B7688CA}"/>
    <dgm:cxn modelId="{7C62E5D9-B61E-4358-849D-302E6336EB85}" srcId="{446BCC71-BC9B-44E8-AAFD-EB44BDDC1FCD}" destId="{F7899B95-9734-45A6-BB94-DD0BD12A08A6}" srcOrd="2" destOrd="0" parTransId="{135A737A-952E-4D4A-ADBE-2BD785EA71FD}" sibTransId="{0082EEA2-667D-498E-897A-E2F6AA1C8579}"/>
    <dgm:cxn modelId="{31C489ED-0F4A-4813-BD65-4A9F385EDB1E}" type="presOf" srcId="{7ADE7E5F-3B02-4174-AE27-21AA704BCFBB}" destId="{41FB4BF5-2B21-4A15-8ADE-2EBE1A93CB84}" srcOrd="1" destOrd="0" presId="urn:microsoft.com/office/officeart/2005/8/layout/list1"/>
    <dgm:cxn modelId="{CF8CECF0-2C99-43AA-985E-DC20F4A1C5BD}" type="presOf" srcId="{76704991-05FF-4AF3-A7E7-2505FF16ADAC}" destId="{394D6AD6-7A8C-4A9A-8B43-2C04190A23AD}" srcOrd="1" destOrd="0" presId="urn:microsoft.com/office/officeart/2005/8/layout/list1"/>
    <dgm:cxn modelId="{A97C08FB-30C2-4B94-8ACF-6CF4A14193FE}" type="presOf" srcId="{F7899B95-9734-45A6-BB94-DD0BD12A08A6}" destId="{8EE38443-6E6C-4D81-BC9C-BFD390881FFF}" srcOrd="1" destOrd="0" presId="urn:microsoft.com/office/officeart/2005/8/layout/list1"/>
    <dgm:cxn modelId="{956D3DFC-96B5-4E8F-9769-071379024188}" srcId="{446BCC71-BC9B-44E8-AAFD-EB44BDDC1FCD}" destId="{76704991-05FF-4AF3-A7E7-2505FF16ADAC}" srcOrd="1" destOrd="0" parTransId="{2621C69F-4FF6-44A0-88DB-D8952B96A941}" sibTransId="{ABFD825F-8853-4244-A853-95DA7949F94B}"/>
    <dgm:cxn modelId="{8FD21EDE-8BFC-4269-A98F-5E3CF68F852C}" type="presParOf" srcId="{2927DE44-5A17-4B8C-8BA6-821A76729116}" destId="{54619558-3D04-4A43-94FB-B23F100DD5B2}" srcOrd="0" destOrd="0" presId="urn:microsoft.com/office/officeart/2005/8/layout/list1"/>
    <dgm:cxn modelId="{BCB50B97-6274-426B-874A-0E916BC49FB4}" type="presParOf" srcId="{54619558-3D04-4A43-94FB-B23F100DD5B2}" destId="{8365A212-0D92-48AD-A7E2-D7DC8FC2AA10}" srcOrd="0" destOrd="0" presId="urn:microsoft.com/office/officeart/2005/8/layout/list1"/>
    <dgm:cxn modelId="{969AD289-6A83-44B3-AAA5-E349FD3FDB20}" type="presParOf" srcId="{54619558-3D04-4A43-94FB-B23F100DD5B2}" destId="{22446FC2-60CF-440F-A6C8-D1E3AF300625}" srcOrd="1" destOrd="0" presId="urn:microsoft.com/office/officeart/2005/8/layout/list1"/>
    <dgm:cxn modelId="{E6362058-C0D7-4136-9317-8A74164C3655}" type="presParOf" srcId="{2927DE44-5A17-4B8C-8BA6-821A76729116}" destId="{7A605F9A-4BD6-438D-A8BE-66E3F1D042E1}" srcOrd="1" destOrd="0" presId="urn:microsoft.com/office/officeart/2005/8/layout/list1"/>
    <dgm:cxn modelId="{C090166E-B8A7-41C2-AC77-2CE924F00EE8}" type="presParOf" srcId="{2927DE44-5A17-4B8C-8BA6-821A76729116}" destId="{2C518987-1E14-482D-994B-31B4B3BFF88D}" srcOrd="2" destOrd="0" presId="urn:microsoft.com/office/officeart/2005/8/layout/list1"/>
    <dgm:cxn modelId="{D198F6CB-DD0E-420D-9D29-57ED46437715}" type="presParOf" srcId="{2927DE44-5A17-4B8C-8BA6-821A76729116}" destId="{CBF8DEBA-EFE3-421A-A6EA-B25A43BF1524}" srcOrd="3" destOrd="0" presId="urn:microsoft.com/office/officeart/2005/8/layout/list1"/>
    <dgm:cxn modelId="{4AD0B0D8-422F-4497-9019-72D014A904D9}" type="presParOf" srcId="{2927DE44-5A17-4B8C-8BA6-821A76729116}" destId="{99C28665-3697-4BB0-84D1-DFDB4C94CC1C}" srcOrd="4" destOrd="0" presId="urn:microsoft.com/office/officeart/2005/8/layout/list1"/>
    <dgm:cxn modelId="{5CECC87C-7042-4B48-8C12-F9256DC8B5A5}" type="presParOf" srcId="{99C28665-3697-4BB0-84D1-DFDB4C94CC1C}" destId="{C0238384-F9BD-44C6-B7FB-605A27EA2713}" srcOrd="0" destOrd="0" presId="urn:microsoft.com/office/officeart/2005/8/layout/list1"/>
    <dgm:cxn modelId="{7DABF6B6-E806-475D-833B-821DCECB92CA}" type="presParOf" srcId="{99C28665-3697-4BB0-84D1-DFDB4C94CC1C}" destId="{394D6AD6-7A8C-4A9A-8B43-2C04190A23AD}" srcOrd="1" destOrd="0" presId="urn:microsoft.com/office/officeart/2005/8/layout/list1"/>
    <dgm:cxn modelId="{C3423727-B873-443A-A698-CA0B25784C27}" type="presParOf" srcId="{2927DE44-5A17-4B8C-8BA6-821A76729116}" destId="{951E8A04-E90E-4019-A0F7-EB4D3DB56924}" srcOrd="5" destOrd="0" presId="urn:microsoft.com/office/officeart/2005/8/layout/list1"/>
    <dgm:cxn modelId="{8A7BFA99-4D29-48F1-ACBB-8B48C25AF456}" type="presParOf" srcId="{2927DE44-5A17-4B8C-8BA6-821A76729116}" destId="{139A7837-683F-4D5D-AC45-7D3B9B5B353E}" srcOrd="6" destOrd="0" presId="urn:microsoft.com/office/officeart/2005/8/layout/list1"/>
    <dgm:cxn modelId="{833F00E3-7F82-46B7-A9F1-7E118A0C809F}" type="presParOf" srcId="{2927DE44-5A17-4B8C-8BA6-821A76729116}" destId="{F4DAA89E-EDFB-4728-B7A9-DACE1ECF6385}" srcOrd="7" destOrd="0" presId="urn:microsoft.com/office/officeart/2005/8/layout/list1"/>
    <dgm:cxn modelId="{43E532E3-5A24-4E76-A793-8A3D20448862}" type="presParOf" srcId="{2927DE44-5A17-4B8C-8BA6-821A76729116}" destId="{31C5CAE7-8ED9-4C55-8AD5-E2FB125D91F8}" srcOrd="8" destOrd="0" presId="urn:microsoft.com/office/officeart/2005/8/layout/list1"/>
    <dgm:cxn modelId="{0BCDDA99-9D5F-4894-980E-EC911BFC5C4E}" type="presParOf" srcId="{31C5CAE7-8ED9-4C55-8AD5-E2FB125D91F8}" destId="{B7BDAB01-69D8-460D-8339-B320CB43BC05}" srcOrd="0" destOrd="0" presId="urn:microsoft.com/office/officeart/2005/8/layout/list1"/>
    <dgm:cxn modelId="{A0919F90-E4CF-4FD8-9B7C-88DAEBBAC6AE}" type="presParOf" srcId="{31C5CAE7-8ED9-4C55-8AD5-E2FB125D91F8}" destId="{8EE38443-6E6C-4D81-BC9C-BFD390881FFF}" srcOrd="1" destOrd="0" presId="urn:microsoft.com/office/officeart/2005/8/layout/list1"/>
    <dgm:cxn modelId="{8EF8D79C-43D3-4A9B-BB43-E1F074CD9B92}" type="presParOf" srcId="{2927DE44-5A17-4B8C-8BA6-821A76729116}" destId="{EF3573E7-1002-4D09-954E-AC6D006FD66A}" srcOrd="9" destOrd="0" presId="urn:microsoft.com/office/officeart/2005/8/layout/list1"/>
    <dgm:cxn modelId="{E5B14CCC-2FF3-45D9-B639-483EFA4580C3}" type="presParOf" srcId="{2927DE44-5A17-4B8C-8BA6-821A76729116}" destId="{26F99A4D-1B82-47CF-8EB9-B7224C6EB85D}" srcOrd="10" destOrd="0" presId="urn:microsoft.com/office/officeart/2005/8/layout/list1"/>
    <dgm:cxn modelId="{8C320211-270D-41D5-93E0-BEA9BE328617}" type="presParOf" srcId="{2927DE44-5A17-4B8C-8BA6-821A76729116}" destId="{878361D3-A44D-4241-8657-36300DCC4FE6}" srcOrd="11" destOrd="0" presId="urn:microsoft.com/office/officeart/2005/8/layout/list1"/>
    <dgm:cxn modelId="{45352C13-564C-4872-9EEA-284BBE0DF0E2}" type="presParOf" srcId="{2927DE44-5A17-4B8C-8BA6-821A76729116}" destId="{B9CEDA50-5450-46F6-9437-95D9EFAA84F5}" srcOrd="12" destOrd="0" presId="urn:microsoft.com/office/officeart/2005/8/layout/list1"/>
    <dgm:cxn modelId="{B514620D-D6DF-4B1F-85D8-C4D10666000A}" type="presParOf" srcId="{B9CEDA50-5450-46F6-9437-95D9EFAA84F5}" destId="{B2A4D1D5-B129-484D-978C-F40C55737B11}" srcOrd="0" destOrd="0" presId="urn:microsoft.com/office/officeart/2005/8/layout/list1"/>
    <dgm:cxn modelId="{E433074D-642E-46BC-A559-2408F80ACF48}" type="presParOf" srcId="{B9CEDA50-5450-46F6-9437-95D9EFAA84F5}" destId="{41FB4BF5-2B21-4A15-8ADE-2EBE1A93CB84}" srcOrd="1" destOrd="0" presId="urn:microsoft.com/office/officeart/2005/8/layout/list1"/>
    <dgm:cxn modelId="{25BF3319-6F7B-4F64-812A-004B07DB7ACD}" type="presParOf" srcId="{2927DE44-5A17-4B8C-8BA6-821A76729116}" destId="{F2E06BF9-B934-4BD7-9770-773B440DEB48}" srcOrd="13" destOrd="0" presId="urn:microsoft.com/office/officeart/2005/8/layout/list1"/>
    <dgm:cxn modelId="{75264F2F-4B7F-4A26-8E06-D0ECEFFA5DE1}" type="presParOf" srcId="{2927DE44-5A17-4B8C-8BA6-821A76729116}" destId="{635E9ED4-F8E2-45AF-B65D-38881E20B7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6CE1B9-4E9D-4FFA-B3EC-DDA6700BC95D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AE376C-361D-4C82-B167-D671D1D22971}" type="pres">
      <dgm:prSet presAssocID="{616CE1B9-4E9D-4FFA-B3EC-DDA6700BC95D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CE82852-7BCE-442A-AE46-A15E5C542AD0}" type="presOf" srcId="{616CE1B9-4E9D-4FFA-B3EC-DDA6700BC95D}" destId="{39AE376C-361D-4C82-B167-D671D1D22971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6CE1B9-4E9D-4FFA-B3EC-DDA6700BC95D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AE376C-361D-4C82-B167-D671D1D22971}" type="pres">
      <dgm:prSet presAssocID="{616CE1B9-4E9D-4FFA-B3EC-DDA6700BC95D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CE82852-7BCE-442A-AE46-A15E5C542AD0}" type="presOf" srcId="{616CE1B9-4E9D-4FFA-B3EC-DDA6700BC95D}" destId="{39AE376C-361D-4C82-B167-D671D1D22971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6CE1B9-4E9D-4FFA-B3EC-DDA6700BC95D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AE376C-361D-4C82-B167-D671D1D22971}" type="pres">
      <dgm:prSet presAssocID="{616CE1B9-4E9D-4FFA-B3EC-DDA6700BC95D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CE82852-7BCE-442A-AE46-A15E5C542AD0}" type="presOf" srcId="{616CE1B9-4E9D-4FFA-B3EC-DDA6700BC95D}" destId="{39AE376C-361D-4C82-B167-D671D1D22971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6CE1B9-4E9D-4FFA-B3EC-DDA6700BC95D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AE376C-361D-4C82-B167-D671D1D22971}" type="pres">
      <dgm:prSet presAssocID="{616CE1B9-4E9D-4FFA-B3EC-DDA6700BC95D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CE82852-7BCE-442A-AE46-A15E5C542AD0}" type="presOf" srcId="{616CE1B9-4E9D-4FFA-B3EC-DDA6700BC95D}" destId="{39AE376C-361D-4C82-B167-D671D1D22971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CE1B9-4E9D-4FFA-B3EC-DDA6700BC95D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AE376C-361D-4C82-B167-D671D1D22971}" type="pres">
      <dgm:prSet presAssocID="{616CE1B9-4E9D-4FFA-B3EC-DDA6700BC95D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CE82852-7BCE-442A-AE46-A15E5C542AD0}" type="presOf" srcId="{616CE1B9-4E9D-4FFA-B3EC-DDA6700BC95D}" destId="{39AE376C-361D-4C82-B167-D671D1D22971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50C9D-8E75-4D9E-8EC9-C195A2F242ED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A7EC7C-8AE6-47A2-849A-C2C5B7C0AE5D}">
      <dgm:prSet phldrT="[Text]"/>
      <dgm:spPr/>
      <dgm:t>
        <a:bodyPr/>
        <a:lstStyle/>
        <a:p>
          <a:r>
            <a:rPr lang="en-US" dirty="0"/>
            <a:t>What is it?</a:t>
          </a:r>
        </a:p>
      </dgm:t>
    </dgm:pt>
    <dgm:pt modelId="{FB6C957C-8023-49AA-AB02-D4874908DFA7}" type="parTrans" cxnId="{07D8657A-5C32-49BD-9D8A-E9620E843BE3}">
      <dgm:prSet/>
      <dgm:spPr/>
      <dgm:t>
        <a:bodyPr/>
        <a:lstStyle/>
        <a:p>
          <a:endParaRPr lang="en-US"/>
        </a:p>
      </dgm:t>
    </dgm:pt>
    <dgm:pt modelId="{570336AF-0ACF-4E7B-9663-0B0D7E296BEF}" type="sibTrans" cxnId="{07D8657A-5C32-49BD-9D8A-E9620E843BE3}">
      <dgm:prSet/>
      <dgm:spPr/>
      <dgm:t>
        <a:bodyPr/>
        <a:lstStyle/>
        <a:p>
          <a:endParaRPr lang="en-US"/>
        </a:p>
      </dgm:t>
    </dgm:pt>
    <dgm:pt modelId="{B39A6A73-7804-4A19-9C2A-B7AB70B3769B}">
      <dgm:prSet phldrT="[Text]"/>
      <dgm:spPr/>
      <dgm:t>
        <a:bodyPr/>
        <a:lstStyle/>
        <a:p>
          <a:r>
            <a:rPr lang="en-US" dirty="0"/>
            <a:t>PCI DSS v4.0</a:t>
          </a:r>
        </a:p>
      </dgm:t>
    </dgm:pt>
    <dgm:pt modelId="{CA9225B0-C75A-4E01-A18B-C495F785ED6D}" type="parTrans" cxnId="{A0C23DCF-8E3F-480E-9D09-A0C4122ADC4A}">
      <dgm:prSet/>
      <dgm:spPr/>
      <dgm:t>
        <a:bodyPr/>
        <a:lstStyle/>
        <a:p>
          <a:endParaRPr lang="en-US"/>
        </a:p>
      </dgm:t>
    </dgm:pt>
    <dgm:pt modelId="{0A994F25-3E59-4B91-B012-2AA6120B811C}" type="sibTrans" cxnId="{A0C23DCF-8E3F-480E-9D09-A0C4122ADC4A}">
      <dgm:prSet/>
      <dgm:spPr/>
      <dgm:t>
        <a:bodyPr/>
        <a:lstStyle/>
        <a:p>
          <a:endParaRPr lang="en-US"/>
        </a:p>
      </dgm:t>
    </dgm:pt>
    <dgm:pt modelId="{1B6CDD63-F8C1-4C9D-BCAB-36BE1E14E9FE}">
      <dgm:prSet phldrT="[Text]"/>
      <dgm:spPr/>
      <dgm:t>
        <a:bodyPr/>
        <a:lstStyle/>
        <a:p>
          <a:r>
            <a:rPr lang="en-US" dirty="0"/>
            <a:t>Next global standard</a:t>
          </a:r>
        </a:p>
      </dgm:t>
    </dgm:pt>
    <dgm:pt modelId="{2CF15622-A388-467D-A8F2-EE9BEA505E02}" type="parTrans" cxnId="{5921027D-480A-4C37-88B6-FF419532C7DA}">
      <dgm:prSet/>
      <dgm:spPr/>
      <dgm:t>
        <a:bodyPr/>
        <a:lstStyle/>
        <a:p>
          <a:endParaRPr lang="en-US"/>
        </a:p>
      </dgm:t>
    </dgm:pt>
    <dgm:pt modelId="{2F802D6A-CF3F-4DBD-B0CB-899A7BB73970}" type="sibTrans" cxnId="{5921027D-480A-4C37-88B6-FF419532C7DA}">
      <dgm:prSet/>
      <dgm:spPr/>
      <dgm:t>
        <a:bodyPr/>
        <a:lstStyle/>
        <a:p>
          <a:endParaRPr lang="en-US"/>
        </a:p>
      </dgm:t>
    </dgm:pt>
    <dgm:pt modelId="{B1BF9546-8A25-45A5-B37F-A56230B3D6F9}">
      <dgm:prSet phldrT="[Text]"/>
      <dgm:spPr/>
      <dgm:t>
        <a:bodyPr/>
        <a:lstStyle/>
        <a:p>
          <a:r>
            <a:rPr lang="en-US" dirty="0"/>
            <a:t>Driven by industry feedback</a:t>
          </a:r>
        </a:p>
      </dgm:t>
    </dgm:pt>
    <dgm:pt modelId="{29CF5BB1-3DF3-44D1-8AAF-05CE6B2F900B}" type="parTrans" cxnId="{9C4A986C-34D2-4450-AAEC-0493E21D64C3}">
      <dgm:prSet/>
      <dgm:spPr/>
      <dgm:t>
        <a:bodyPr/>
        <a:lstStyle/>
        <a:p>
          <a:endParaRPr lang="en-US"/>
        </a:p>
      </dgm:t>
    </dgm:pt>
    <dgm:pt modelId="{ADEB4288-9D9E-44CD-84D1-40C6E6965460}" type="sibTrans" cxnId="{9C4A986C-34D2-4450-AAEC-0493E21D64C3}">
      <dgm:prSet/>
      <dgm:spPr/>
      <dgm:t>
        <a:bodyPr/>
        <a:lstStyle/>
        <a:p>
          <a:endParaRPr lang="en-US"/>
        </a:p>
      </dgm:t>
    </dgm:pt>
    <dgm:pt modelId="{5FEBEDAF-CB9D-464B-BB04-0C8895625E57}">
      <dgm:prSet phldrT="[Text]"/>
      <dgm:spPr/>
      <dgm:t>
        <a:bodyPr/>
        <a:lstStyle/>
        <a:p>
          <a:r>
            <a:rPr lang="en-US" dirty="0"/>
            <a:t>200+ companies</a:t>
          </a:r>
        </a:p>
      </dgm:t>
    </dgm:pt>
    <dgm:pt modelId="{39F0B304-AD91-4874-ABEA-4B0C0752C66B}" type="parTrans" cxnId="{6D05BCB8-7D8C-494C-8055-C5153B6A94D7}">
      <dgm:prSet/>
      <dgm:spPr/>
      <dgm:t>
        <a:bodyPr/>
        <a:lstStyle/>
        <a:p>
          <a:endParaRPr lang="en-US"/>
        </a:p>
      </dgm:t>
    </dgm:pt>
    <dgm:pt modelId="{CAFB144F-37E9-402B-AB21-108E131C8363}" type="sibTrans" cxnId="{6D05BCB8-7D8C-494C-8055-C5153B6A94D7}">
      <dgm:prSet/>
      <dgm:spPr/>
      <dgm:t>
        <a:bodyPr/>
        <a:lstStyle/>
        <a:p>
          <a:endParaRPr lang="en-US"/>
        </a:p>
      </dgm:t>
    </dgm:pt>
    <dgm:pt modelId="{18017BC6-B4BE-4B17-9257-5FA75A9E4A95}">
      <dgm:prSet phldrT="[Text]"/>
      <dgm:spPr/>
      <dgm:t>
        <a:bodyPr/>
        <a:lstStyle/>
        <a:p>
          <a:r>
            <a:rPr lang="en-US" dirty="0"/>
            <a:t>6,000+ items </a:t>
          </a:r>
        </a:p>
      </dgm:t>
    </dgm:pt>
    <dgm:pt modelId="{A853EA63-4D0C-4906-B5D1-181B17FDCAC3}" type="parTrans" cxnId="{B54853A1-A107-4650-9708-B641788A3206}">
      <dgm:prSet/>
      <dgm:spPr/>
      <dgm:t>
        <a:bodyPr/>
        <a:lstStyle/>
        <a:p>
          <a:endParaRPr lang="en-US"/>
        </a:p>
      </dgm:t>
    </dgm:pt>
    <dgm:pt modelId="{86A28B5C-BE6C-46E0-AB59-70F9093C8137}" type="sibTrans" cxnId="{B54853A1-A107-4650-9708-B641788A3206}">
      <dgm:prSet/>
      <dgm:spPr/>
      <dgm:t>
        <a:bodyPr/>
        <a:lstStyle/>
        <a:p>
          <a:endParaRPr lang="en-US"/>
        </a:p>
      </dgm:t>
    </dgm:pt>
    <dgm:pt modelId="{1BBEB57A-F635-4530-957D-4ED8CEE8CB71}">
      <dgm:prSet phldrT="[Text]"/>
      <dgm:spPr/>
      <dgm:t>
        <a:bodyPr/>
        <a:lstStyle/>
        <a:p>
          <a:endParaRPr lang="en-US" dirty="0"/>
        </a:p>
      </dgm:t>
    </dgm:pt>
    <dgm:pt modelId="{BEE94E2A-79AB-44DF-8F62-DB26CB5C3263}" type="parTrans" cxnId="{2145EF85-42FB-436A-9EA0-22CECD5A0CA7}">
      <dgm:prSet/>
      <dgm:spPr/>
      <dgm:t>
        <a:bodyPr/>
        <a:lstStyle/>
        <a:p>
          <a:endParaRPr lang="en-US"/>
        </a:p>
      </dgm:t>
    </dgm:pt>
    <dgm:pt modelId="{88C7AE84-04CF-45D9-9F5E-46B3E03A21F7}" type="sibTrans" cxnId="{2145EF85-42FB-436A-9EA0-22CECD5A0CA7}">
      <dgm:prSet/>
      <dgm:spPr/>
      <dgm:t>
        <a:bodyPr/>
        <a:lstStyle/>
        <a:p>
          <a:endParaRPr lang="en-US"/>
        </a:p>
      </dgm:t>
    </dgm:pt>
    <dgm:pt modelId="{971EE1CF-67DD-4A63-8FFB-C1C594974C7F}">
      <dgm:prSet phldrT="[Text]"/>
      <dgm:spPr/>
      <dgm:t>
        <a:bodyPr/>
        <a:lstStyle/>
        <a:p>
          <a:r>
            <a:rPr lang="en-US" dirty="0"/>
            <a:t>New controls </a:t>
          </a:r>
        </a:p>
      </dgm:t>
    </dgm:pt>
    <dgm:pt modelId="{52D4E248-2A6C-4232-A8ED-D1FA6B5A0E5E}" type="parTrans" cxnId="{4DA733EE-B144-4DE7-A63F-D0D47A537A2B}">
      <dgm:prSet/>
      <dgm:spPr/>
      <dgm:t>
        <a:bodyPr/>
        <a:lstStyle/>
        <a:p>
          <a:endParaRPr lang="en-US"/>
        </a:p>
      </dgm:t>
    </dgm:pt>
    <dgm:pt modelId="{A6BB3E59-6A8C-4ECE-BC4D-9FF8171132A8}" type="sibTrans" cxnId="{4DA733EE-B144-4DE7-A63F-D0D47A537A2B}">
      <dgm:prSet/>
      <dgm:spPr/>
      <dgm:t>
        <a:bodyPr/>
        <a:lstStyle/>
        <a:p>
          <a:endParaRPr lang="en-US"/>
        </a:p>
      </dgm:t>
    </dgm:pt>
    <dgm:pt modelId="{72B394A0-11AF-46E6-AFAB-C107A2003072}">
      <dgm:prSet phldrT="[Text]"/>
      <dgm:spPr/>
      <dgm:t>
        <a:bodyPr/>
        <a:lstStyle/>
        <a:p>
          <a:r>
            <a:rPr lang="en-US" dirty="0"/>
            <a:t>Global standard </a:t>
          </a:r>
        </a:p>
      </dgm:t>
    </dgm:pt>
    <dgm:pt modelId="{C1F34D2D-4E47-472A-847E-4DF02D4681AA}" type="sibTrans" cxnId="{37C96E23-4B78-4D5F-A2AA-02C721AF5C23}">
      <dgm:prSet/>
      <dgm:spPr/>
      <dgm:t>
        <a:bodyPr/>
        <a:lstStyle/>
        <a:p>
          <a:endParaRPr lang="en-US"/>
        </a:p>
      </dgm:t>
    </dgm:pt>
    <dgm:pt modelId="{C0E89920-1ED0-4773-B68A-916FCF31B68E}" type="parTrans" cxnId="{37C96E23-4B78-4D5F-A2AA-02C721AF5C23}">
      <dgm:prSet/>
      <dgm:spPr/>
      <dgm:t>
        <a:bodyPr/>
        <a:lstStyle/>
        <a:p>
          <a:endParaRPr lang="en-US"/>
        </a:p>
      </dgm:t>
    </dgm:pt>
    <dgm:pt modelId="{0F84BDE4-CE8A-45F0-8521-4FE0897BEE43}">
      <dgm:prSet phldrT="[Text]"/>
      <dgm:spPr/>
      <dgm:t>
        <a:bodyPr/>
        <a:lstStyle/>
        <a:p>
          <a:r>
            <a:rPr lang="en-US" dirty="0"/>
            <a:t>Protect payment data</a:t>
          </a:r>
        </a:p>
      </dgm:t>
    </dgm:pt>
    <dgm:pt modelId="{5F14447C-B479-4FE0-9D2B-793C6622C342}" type="sibTrans" cxnId="{4204C174-1F09-42B7-9375-9A65AC0EE814}">
      <dgm:prSet/>
      <dgm:spPr/>
      <dgm:t>
        <a:bodyPr/>
        <a:lstStyle/>
        <a:p>
          <a:endParaRPr lang="en-US"/>
        </a:p>
      </dgm:t>
    </dgm:pt>
    <dgm:pt modelId="{3F37B540-9DF5-4C50-9223-E944F7ABE6EB}" type="parTrans" cxnId="{4204C174-1F09-42B7-9375-9A65AC0EE814}">
      <dgm:prSet/>
      <dgm:spPr/>
      <dgm:t>
        <a:bodyPr/>
        <a:lstStyle/>
        <a:p>
          <a:endParaRPr lang="en-US"/>
        </a:p>
      </dgm:t>
    </dgm:pt>
    <dgm:pt modelId="{F57CE560-D8E1-4142-BAE5-F77C57E7D551}" type="pres">
      <dgm:prSet presAssocID="{D3E50C9D-8E75-4D9E-8EC9-C195A2F242E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957E31C-39DF-45B4-8A60-09C8E22A899F}" type="pres">
      <dgm:prSet presAssocID="{5DA7EC7C-8AE6-47A2-849A-C2C5B7C0AE5D}" presName="circle1" presStyleLbl="node1" presStyleIdx="0" presStyleCnt="3"/>
      <dgm:spPr/>
    </dgm:pt>
    <dgm:pt modelId="{5BEB9278-67A0-4CA5-97A0-DA42525323C7}" type="pres">
      <dgm:prSet presAssocID="{5DA7EC7C-8AE6-47A2-849A-C2C5B7C0AE5D}" presName="space" presStyleCnt="0"/>
      <dgm:spPr/>
    </dgm:pt>
    <dgm:pt modelId="{CD742F93-FA23-4BE5-8DB4-8E2AA14C6D39}" type="pres">
      <dgm:prSet presAssocID="{5DA7EC7C-8AE6-47A2-849A-C2C5B7C0AE5D}" presName="rect1" presStyleLbl="alignAcc1" presStyleIdx="0" presStyleCnt="3" custLinFactNeighborX="699" custLinFactNeighborY="0"/>
      <dgm:spPr/>
    </dgm:pt>
    <dgm:pt modelId="{D8531664-1BEB-4605-807B-7AE56D4BACCE}" type="pres">
      <dgm:prSet presAssocID="{B39A6A73-7804-4A19-9C2A-B7AB70B3769B}" presName="vertSpace2" presStyleLbl="node1" presStyleIdx="0" presStyleCnt="3"/>
      <dgm:spPr/>
    </dgm:pt>
    <dgm:pt modelId="{E6194FF8-BE61-4347-AC64-90AE64731971}" type="pres">
      <dgm:prSet presAssocID="{B39A6A73-7804-4A19-9C2A-B7AB70B3769B}" presName="circle2" presStyleLbl="node1" presStyleIdx="1" presStyleCnt="3"/>
      <dgm:spPr/>
    </dgm:pt>
    <dgm:pt modelId="{5DAC83D4-48B2-4164-BBF7-C326FB2183A5}" type="pres">
      <dgm:prSet presAssocID="{B39A6A73-7804-4A19-9C2A-B7AB70B3769B}" presName="rect2" presStyleLbl="alignAcc1" presStyleIdx="1" presStyleCnt="3"/>
      <dgm:spPr/>
    </dgm:pt>
    <dgm:pt modelId="{4E2E10A9-16E1-421F-AEF1-78B20D8BE8CC}" type="pres">
      <dgm:prSet presAssocID="{B1BF9546-8A25-45A5-B37F-A56230B3D6F9}" presName="vertSpace3" presStyleLbl="node1" presStyleIdx="1" presStyleCnt="3"/>
      <dgm:spPr/>
    </dgm:pt>
    <dgm:pt modelId="{CF3BE248-7785-46F6-8096-85611BEAA18E}" type="pres">
      <dgm:prSet presAssocID="{B1BF9546-8A25-45A5-B37F-A56230B3D6F9}" presName="circle3" presStyleLbl="node1" presStyleIdx="2" presStyleCnt="3"/>
      <dgm:spPr/>
    </dgm:pt>
    <dgm:pt modelId="{B0661D0A-3A24-44CE-92A3-28B45C8FDD00}" type="pres">
      <dgm:prSet presAssocID="{B1BF9546-8A25-45A5-B37F-A56230B3D6F9}" presName="rect3" presStyleLbl="alignAcc1" presStyleIdx="2" presStyleCnt="3"/>
      <dgm:spPr/>
    </dgm:pt>
    <dgm:pt modelId="{BC2CDD6B-3221-48EA-BA57-DFC454E61ECA}" type="pres">
      <dgm:prSet presAssocID="{5DA7EC7C-8AE6-47A2-849A-C2C5B7C0AE5D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BCBC447B-AD48-40DC-BC88-946BA2F75F88}" type="pres">
      <dgm:prSet presAssocID="{5DA7EC7C-8AE6-47A2-849A-C2C5B7C0AE5D}" presName="rect1ChTx" presStyleLbl="alignAcc1" presStyleIdx="2" presStyleCnt="3" custLinFactNeighborX="16786" custLinFactNeighborY="-58374">
        <dgm:presLayoutVars>
          <dgm:bulletEnabled val="1"/>
        </dgm:presLayoutVars>
      </dgm:prSet>
      <dgm:spPr/>
    </dgm:pt>
    <dgm:pt modelId="{F901E82B-5724-4287-96D8-310A308DF21B}" type="pres">
      <dgm:prSet presAssocID="{B39A6A73-7804-4A19-9C2A-B7AB70B3769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5DC94411-807D-4963-815C-3ED13F8BA7F0}" type="pres">
      <dgm:prSet presAssocID="{B39A6A73-7804-4A19-9C2A-B7AB70B3769B}" presName="rect2ChTx" presStyleLbl="alignAcc1" presStyleIdx="2" presStyleCnt="3">
        <dgm:presLayoutVars>
          <dgm:bulletEnabled val="1"/>
        </dgm:presLayoutVars>
      </dgm:prSet>
      <dgm:spPr/>
    </dgm:pt>
    <dgm:pt modelId="{4E6E3937-3B51-4D39-A3D9-76E5C7F131A9}" type="pres">
      <dgm:prSet presAssocID="{B1BF9546-8A25-45A5-B37F-A56230B3D6F9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1B68093-034B-4204-809C-7F0E78208198}" type="pres">
      <dgm:prSet presAssocID="{B1BF9546-8A25-45A5-B37F-A56230B3D6F9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1E84116-3CD5-4780-A731-1A239DA9CE03}" type="presOf" srcId="{B1BF9546-8A25-45A5-B37F-A56230B3D6F9}" destId="{4E6E3937-3B51-4D39-A3D9-76E5C7F131A9}" srcOrd="1" destOrd="0" presId="urn:microsoft.com/office/officeart/2005/8/layout/target3"/>
    <dgm:cxn modelId="{37C96E23-4B78-4D5F-A2AA-02C721AF5C23}" srcId="{5DA7EC7C-8AE6-47A2-849A-C2C5B7C0AE5D}" destId="{72B394A0-11AF-46E6-AFAB-C107A2003072}" srcOrd="0" destOrd="0" parTransId="{C0E89920-1ED0-4773-B68A-916FCF31B68E}" sibTransId="{C1F34D2D-4E47-472A-847E-4DF02D4681AA}"/>
    <dgm:cxn modelId="{B11AED49-EA41-49EA-9C73-DBAD415D2C3C}" type="presOf" srcId="{1BBEB57A-F635-4530-957D-4ED8CEE8CB71}" destId="{D1B68093-034B-4204-809C-7F0E78208198}" srcOrd="0" destOrd="2" presId="urn:microsoft.com/office/officeart/2005/8/layout/target3"/>
    <dgm:cxn modelId="{01C3066B-5B4F-4D8D-97AD-E153CD0E6181}" type="presOf" srcId="{B1BF9546-8A25-45A5-B37F-A56230B3D6F9}" destId="{B0661D0A-3A24-44CE-92A3-28B45C8FDD00}" srcOrd="0" destOrd="0" presId="urn:microsoft.com/office/officeart/2005/8/layout/target3"/>
    <dgm:cxn modelId="{9C4A986C-34D2-4450-AAEC-0493E21D64C3}" srcId="{D3E50C9D-8E75-4D9E-8EC9-C195A2F242ED}" destId="{B1BF9546-8A25-45A5-B37F-A56230B3D6F9}" srcOrd="2" destOrd="0" parTransId="{29CF5BB1-3DF3-44D1-8AAF-05CE6B2F900B}" sibTransId="{ADEB4288-9D9E-44CD-84D1-40C6E6965460}"/>
    <dgm:cxn modelId="{4204C174-1F09-42B7-9375-9A65AC0EE814}" srcId="{5DA7EC7C-8AE6-47A2-849A-C2C5B7C0AE5D}" destId="{0F84BDE4-CE8A-45F0-8521-4FE0897BEE43}" srcOrd="1" destOrd="0" parTransId="{3F37B540-9DF5-4C50-9223-E944F7ABE6EB}" sibTransId="{5F14447C-B479-4FE0-9D2B-793C6622C342}"/>
    <dgm:cxn modelId="{760F3278-382C-4A79-864B-BF1A903488C6}" type="presOf" srcId="{5DA7EC7C-8AE6-47A2-849A-C2C5B7C0AE5D}" destId="{CD742F93-FA23-4BE5-8DB4-8E2AA14C6D39}" srcOrd="0" destOrd="0" presId="urn:microsoft.com/office/officeart/2005/8/layout/target3"/>
    <dgm:cxn modelId="{07D8657A-5C32-49BD-9D8A-E9620E843BE3}" srcId="{D3E50C9D-8E75-4D9E-8EC9-C195A2F242ED}" destId="{5DA7EC7C-8AE6-47A2-849A-C2C5B7C0AE5D}" srcOrd="0" destOrd="0" parTransId="{FB6C957C-8023-49AA-AB02-D4874908DFA7}" sibTransId="{570336AF-0ACF-4E7B-9663-0B0D7E296BEF}"/>
    <dgm:cxn modelId="{5921027D-480A-4C37-88B6-FF419532C7DA}" srcId="{B39A6A73-7804-4A19-9C2A-B7AB70B3769B}" destId="{1B6CDD63-F8C1-4C9D-BCAB-36BE1E14E9FE}" srcOrd="0" destOrd="0" parTransId="{2CF15622-A388-467D-A8F2-EE9BEA505E02}" sibTransId="{2F802D6A-CF3F-4DBD-B0CB-899A7BB73970}"/>
    <dgm:cxn modelId="{54ADCD83-7462-431E-B033-D957DF51E37C}" type="presOf" srcId="{D3E50C9D-8E75-4D9E-8EC9-C195A2F242ED}" destId="{F57CE560-D8E1-4142-BAE5-F77C57E7D551}" srcOrd="0" destOrd="0" presId="urn:microsoft.com/office/officeart/2005/8/layout/target3"/>
    <dgm:cxn modelId="{2145EF85-42FB-436A-9EA0-22CECD5A0CA7}" srcId="{B1BF9546-8A25-45A5-B37F-A56230B3D6F9}" destId="{1BBEB57A-F635-4530-957D-4ED8CEE8CB71}" srcOrd="2" destOrd="0" parTransId="{BEE94E2A-79AB-44DF-8F62-DB26CB5C3263}" sibTransId="{88C7AE84-04CF-45D9-9F5E-46B3E03A21F7}"/>
    <dgm:cxn modelId="{5ECD3E97-B403-4FDE-AF38-C1695AD60405}" type="presOf" srcId="{971EE1CF-67DD-4A63-8FFB-C1C594974C7F}" destId="{5DC94411-807D-4963-815C-3ED13F8BA7F0}" srcOrd="0" destOrd="1" presId="urn:microsoft.com/office/officeart/2005/8/layout/target3"/>
    <dgm:cxn modelId="{B54853A1-A107-4650-9708-B641788A3206}" srcId="{B1BF9546-8A25-45A5-B37F-A56230B3D6F9}" destId="{18017BC6-B4BE-4B17-9257-5FA75A9E4A95}" srcOrd="1" destOrd="0" parTransId="{A853EA63-4D0C-4906-B5D1-181B17FDCAC3}" sibTransId="{86A28B5C-BE6C-46E0-AB59-70F9093C8137}"/>
    <dgm:cxn modelId="{D17879A3-8B92-49D2-A7F9-5089521DA16B}" type="presOf" srcId="{0F84BDE4-CE8A-45F0-8521-4FE0897BEE43}" destId="{BCBC447B-AD48-40DC-BC88-946BA2F75F88}" srcOrd="0" destOrd="1" presId="urn:microsoft.com/office/officeart/2005/8/layout/target3"/>
    <dgm:cxn modelId="{6D05BCB8-7D8C-494C-8055-C5153B6A94D7}" srcId="{B1BF9546-8A25-45A5-B37F-A56230B3D6F9}" destId="{5FEBEDAF-CB9D-464B-BB04-0C8895625E57}" srcOrd="0" destOrd="0" parTransId="{39F0B304-AD91-4874-ABEA-4B0C0752C66B}" sibTransId="{CAFB144F-37E9-402B-AB21-108E131C8363}"/>
    <dgm:cxn modelId="{9FBC0DB9-D848-4540-B1C3-B830B0B6F39C}" type="presOf" srcId="{18017BC6-B4BE-4B17-9257-5FA75A9E4A95}" destId="{D1B68093-034B-4204-809C-7F0E78208198}" srcOrd="0" destOrd="1" presId="urn:microsoft.com/office/officeart/2005/8/layout/target3"/>
    <dgm:cxn modelId="{70B7EFB9-E350-4D5C-98F5-3427B0C1965F}" type="presOf" srcId="{72B394A0-11AF-46E6-AFAB-C107A2003072}" destId="{BCBC447B-AD48-40DC-BC88-946BA2F75F88}" srcOrd="0" destOrd="0" presId="urn:microsoft.com/office/officeart/2005/8/layout/target3"/>
    <dgm:cxn modelId="{6127C3C8-2635-488B-9696-626809B3877A}" type="presOf" srcId="{5DA7EC7C-8AE6-47A2-849A-C2C5B7C0AE5D}" destId="{BC2CDD6B-3221-48EA-BA57-DFC454E61ECA}" srcOrd="1" destOrd="0" presId="urn:microsoft.com/office/officeart/2005/8/layout/target3"/>
    <dgm:cxn modelId="{197DAAC9-7BD9-4B3C-82A2-A385BE945D9F}" type="presOf" srcId="{B39A6A73-7804-4A19-9C2A-B7AB70B3769B}" destId="{5DAC83D4-48B2-4164-BBF7-C326FB2183A5}" srcOrd="0" destOrd="0" presId="urn:microsoft.com/office/officeart/2005/8/layout/target3"/>
    <dgm:cxn modelId="{A0C23DCF-8E3F-480E-9D09-A0C4122ADC4A}" srcId="{D3E50C9D-8E75-4D9E-8EC9-C195A2F242ED}" destId="{B39A6A73-7804-4A19-9C2A-B7AB70B3769B}" srcOrd="1" destOrd="0" parTransId="{CA9225B0-C75A-4E01-A18B-C495F785ED6D}" sibTransId="{0A994F25-3E59-4B91-B012-2AA6120B811C}"/>
    <dgm:cxn modelId="{DCED4BCF-F274-430E-A4F7-B68C08B4AC2C}" type="presOf" srcId="{5FEBEDAF-CB9D-464B-BB04-0C8895625E57}" destId="{D1B68093-034B-4204-809C-7F0E78208198}" srcOrd="0" destOrd="0" presId="urn:microsoft.com/office/officeart/2005/8/layout/target3"/>
    <dgm:cxn modelId="{257C6FE3-9EF5-4345-9717-00F2BD694CAF}" type="presOf" srcId="{1B6CDD63-F8C1-4C9D-BCAB-36BE1E14E9FE}" destId="{5DC94411-807D-4963-815C-3ED13F8BA7F0}" srcOrd="0" destOrd="0" presId="urn:microsoft.com/office/officeart/2005/8/layout/target3"/>
    <dgm:cxn modelId="{B847BEEB-4864-46E1-905B-8E5EFA0DFF66}" type="presOf" srcId="{B39A6A73-7804-4A19-9C2A-B7AB70B3769B}" destId="{F901E82B-5724-4287-96D8-310A308DF21B}" srcOrd="1" destOrd="0" presId="urn:microsoft.com/office/officeart/2005/8/layout/target3"/>
    <dgm:cxn modelId="{4DA733EE-B144-4DE7-A63F-D0D47A537A2B}" srcId="{B39A6A73-7804-4A19-9C2A-B7AB70B3769B}" destId="{971EE1CF-67DD-4A63-8FFB-C1C594974C7F}" srcOrd="1" destOrd="0" parTransId="{52D4E248-2A6C-4232-A8ED-D1FA6B5A0E5E}" sibTransId="{A6BB3E59-6A8C-4ECE-BC4D-9FF8171132A8}"/>
    <dgm:cxn modelId="{4244752B-9589-42E1-9496-8DCD238040D6}" type="presParOf" srcId="{F57CE560-D8E1-4142-BAE5-F77C57E7D551}" destId="{9957E31C-39DF-45B4-8A60-09C8E22A899F}" srcOrd="0" destOrd="0" presId="urn:microsoft.com/office/officeart/2005/8/layout/target3"/>
    <dgm:cxn modelId="{05DAFD11-23F1-45B5-B345-FC565589FB06}" type="presParOf" srcId="{F57CE560-D8E1-4142-BAE5-F77C57E7D551}" destId="{5BEB9278-67A0-4CA5-97A0-DA42525323C7}" srcOrd="1" destOrd="0" presId="urn:microsoft.com/office/officeart/2005/8/layout/target3"/>
    <dgm:cxn modelId="{08D5A828-B250-43E4-B843-FA1290E4022E}" type="presParOf" srcId="{F57CE560-D8E1-4142-BAE5-F77C57E7D551}" destId="{CD742F93-FA23-4BE5-8DB4-8E2AA14C6D39}" srcOrd="2" destOrd="0" presId="urn:microsoft.com/office/officeart/2005/8/layout/target3"/>
    <dgm:cxn modelId="{E9F312AA-F24B-4F79-9A45-5A7F04D596FE}" type="presParOf" srcId="{F57CE560-D8E1-4142-BAE5-F77C57E7D551}" destId="{D8531664-1BEB-4605-807B-7AE56D4BACCE}" srcOrd="3" destOrd="0" presId="urn:microsoft.com/office/officeart/2005/8/layout/target3"/>
    <dgm:cxn modelId="{DC94C038-0490-4261-9C3E-DD0A3FC15769}" type="presParOf" srcId="{F57CE560-D8E1-4142-BAE5-F77C57E7D551}" destId="{E6194FF8-BE61-4347-AC64-90AE64731971}" srcOrd="4" destOrd="0" presId="urn:microsoft.com/office/officeart/2005/8/layout/target3"/>
    <dgm:cxn modelId="{F22A9037-251C-4445-A3D0-DAF8D0E46599}" type="presParOf" srcId="{F57CE560-D8E1-4142-BAE5-F77C57E7D551}" destId="{5DAC83D4-48B2-4164-BBF7-C326FB2183A5}" srcOrd="5" destOrd="0" presId="urn:microsoft.com/office/officeart/2005/8/layout/target3"/>
    <dgm:cxn modelId="{859FBEAE-67C0-4CE9-9B25-E28522144C21}" type="presParOf" srcId="{F57CE560-D8E1-4142-BAE5-F77C57E7D551}" destId="{4E2E10A9-16E1-421F-AEF1-78B20D8BE8CC}" srcOrd="6" destOrd="0" presId="urn:microsoft.com/office/officeart/2005/8/layout/target3"/>
    <dgm:cxn modelId="{331AFA1D-3421-43BD-8E9A-C286CEF199DE}" type="presParOf" srcId="{F57CE560-D8E1-4142-BAE5-F77C57E7D551}" destId="{CF3BE248-7785-46F6-8096-85611BEAA18E}" srcOrd="7" destOrd="0" presId="urn:microsoft.com/office/officeart/2005/8/layout/target3"/>
    <dgm:cxn modelId="{51D7D591-BB8C-414F-B246-BB3276507320}" type="presParOf" srcId="{F57CE560-D8E1-4142-BAE5-F77C57E7D551}" destId="{B0661D0A-3A24-44CE-92A3-28B45C8FDD00}" srcOrd="8" destOrd="0" presId="urn:microsoft.com/office/officeart/2005/8/layout/target3"/>
    <dgm:cxn modelId="{223DC99C-B858-435E-8CF3-B79F19B45EE3}" type="presParOf" srcId="{F57CE560-D8E1-4142-BAE5-F77C57E7D551}" destId="{BC2CDD6B-3221-48EA-BA57-DFC454E61ECA}" srcOrd="9" destOrd="0" presId="urn:microsoft.com/office/officeart/2005/8/layout/target3"/>
    <dgm:cxn modelId="{ABAEB26E-93B8-4216-A733-F48307F097F1}" type="presParOf" srcId="{F57CE560-D8E1-4142-BAE5-F77C57E7D551}" destId="{BCBC447B-AD48-40DC-BC88-946BA2F75F88}" srcOrd="10" destOrd="0" presId="urn:microsoft.com/office/officeart/2005/8/layout/target3"/>
    <dgm:cxn modelId="{11F692CC-E412-478D-B36B-68E32E1CE682}" type="presParOf" srcId="{F57CE560-D8E1-4142-BAE5-F77C57E7D551}" destId="{F901E82B-5724-4287-96D8-310A308DF21B}" srcOrd="11" destOrd="0" presId="urn:microsoft.com/office/officeart/2005/8/layout/target3"/>
    <dgm:cxn modelId="{AB223BEE-5E30-4962-8ECB-20BBE69626FC}" type="presParOf" srcId="{F57CE560-D8E1-4142-BAE5-F77C57E7D551}" destId="{5DC94411-807D-4963-815C-3ED13F8BA7F0}" srcOrd="12" destOrd="0" presId="urn:microsoft.com/office/officeart/2005/8/layout/target3"/>
    <dgm:cxn modelId="{B062415D-544C-4CDE-AFD9-374608D14E1F}" type="presParOf" srcId="{F57CE560-D8E1-4142-BAE5-F77C57E7D551}" destId="{4E6E3937-3B51-4D39-A3D9-76E5C7F131A9}" srcOrd="13" destOrd="0" presId="urn:microsoft.com/office/officeart/2005/8/layout/target3"/>
    <dgm:cxn modelId="{D2EEBDA4-D738-478D-8B41-51745A25C636}" type="presParOf" srcId="{F57CE560-D8E1-4142-BAE5-F77C57E7D551}" destId="{D1B68093-034B-4204-809C-7F0E7820819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CE1B9-4E9D-4FFA-B3EC-DDA6700BC95D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AE376C-361D-4C82-B167-D671D1D22971}" type="pres">
      <dgm:prSet presAssocID="{616CE1B9-4E9D-4FFA-B3EC-DDA6700BC95D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CE82852-7BCE-442A-AE46-A15E5C542AD0}" type="presOf" srcId="{616CE1B9-4E9D-4FFA-B3EC-DDA6700BC95D}" destId="{39AE376C-361D-4C82-B167-D671D1D22971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6CE1B9-4E9D-4FFA-B3EC-DDA6700BC95D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AE376C-361D-4C82-B167-D671D1D22971}" type="pres">
      <dgm:prSet presAssocID="{616CE1B9-4E9D-4FFA-B3EC-DDA6700BC95D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CE82852-7BCE-442A-AE46-A15E5C542AD0}" type="presOf" srcId="{616CE1B9-4E9D-4FFA-B3EC-DDA6700BC95D}" destId="{39AE376C-361D-4C82-B167-D671D1D22971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6CE1B9-4E9D-4FFA-B3EC-DDA6700BC95D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AE376C-361D-4C82-B167-D671D1D22971}" type="pres">
      <dgm:prSet presAssocID="{616CE1B9-4E9D-4FFA-B3EC-DDA6700BC95D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CE82852-7BCE-442A-AE46-A15E5C542AD0}" type="presOf" srcId="{616CE1B9-4E9D-4FFA-B3EC-DDA6700BC95D}" destId="{39AE376C-361D-4C82-B167-D671D1D22971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6CE1B9-4E9D-4FFA-B3EC-DDA6700BC95D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AE376C-361D-4C82-B167-D671D1D22971}" type="pres">
      <dgm:prSet presAssocID="{616CE1B9-4E9D-4FFA-B3EC-DDA6700BC95D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CE82852-7BCE-442A-AE46-A15E5C542AD0}" type="presOf" srcId="{616CE1B9-4E9D-4FFA-B3EC-DDA6700BC95D}" destId="{39AE376C-361D-4C82-B167-D671D1D22971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70CC33-2D94-44D2-BB35-4EE9532D9C7E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</dgm:pt>
    <dgm:pt modelId="{049D4A79-82E4-4D56-AB93-71F0691A4DD5}">
      <dgm:prSet phldrT="[Text]"/>
      <dgm:spPr/>
      <dgm:t>
        <a:bodyPr/>
        <a:lstStyle/>
        <a:p>
          <a:r>
            <a:rPr lang="en-US" b="1" dirty="0"/>
            <a:t>Relieve PCI burden</a:t>
          </a:r>
        </a:p>
      </dgm:t>
    </dgm:pt>
    <dgm:pt modelId="{4AEAA854-9185-4A10-906F-DBF3DC86D395}" type="parTrans" cxnId="{1B2A4A9E-DA38-4727-99E5-E92DA219FC6C}">
      <dgm:prSet/>
      <dgm:spPr/>
      <dgm:t>
        <a:bodyPr/>
        <a:lstStyle/>
        <a:p>
          <a:endParaRPr lang="en-US"/>
        </a:p>
      </dgm:t>
    </dgm:pt>
    <dgm:pt modelId="{8CBFE30A-0F42-45B7-8D24-33F119914601}" type="sibTrans" cxnId="{1B2A4A9E-DA38-4727-99E5-E92DA219FC6C}">
      <dgm:prSet/>
      <dgm:spPr/>
      <dgm:t>
        <a:bodyPr/>
        <a:lstStyle/>
        <a:p>
          <a:endParaRPr lang="en-US"/>
        </a:p>
      </dgm:t>
    </dgm:pt>
    <dgm:pt modelId="{BC77C874-69BF-4343-86E4-4F9C22116CD8}">
      <dgm:prSet phldrT="[Text]"/>
      <dgm:spPr/>
      <dgm:t>
        <a:bodyPr/>
        <a:lstStyle/>
        <a:p>
          <a:r>
            <a:rPr lang="en-US" b="1" dirty="0"/>
            <a:t>Support</a:t>
          </a:r>
        </a:p>
      </dgm:t>
    </dgm:pt>
    <dgm:pt modelId="{6BB299C5-D403-41B2-8A0E-C6982F32FEB8}" type="parTrans" cxnId="{9D006C0A-02F8-4BB0-9AC5-EB3E8C662A33}">
      <dgm:prSet/>
      <dgm:spPr/>
      <dgm:t>
        <a:bodyPr/>
        <a:lstStyle/>
        <a:p>
          <a:endParaRPr lang="en-US"/>
        </a:p>
      </dgm:t>
    </dgm:pt>
    <dgm:pt modelId="{C60DFBA4-0F07-4EE2-A0EB-95A8F25B3268}" type="sibTrans" cxnId="{9D006C0A-02F8-4BB0-9AC5-EB3E8C662A33}">
      <dgm:prSet/>
      <dgm:spPr/>
      <dgm:t>
        <a:bodyPr/>
        <a:lstStyle/>
        <a:p>
          <a:endParaRPr lang="en-US"/>
        </a:p>
      </dgm:t>
    </dgm:pt>
    <dgm:pt modelId="{FE866AE9-AB26-4C40-A03C-FC62C9BF70D9}">
      <dgm:prSet phldrT="[Text]"/>
      <dgm:spPr/>
      <dgm:t>
        <a:bodyPr/>
        <a:lstStyle/>
        <a:p>
          <a:r>
            <a:rPr lang="en-US" b="1" dirty="0"/>
            <a:t>Vendor Partner</a:t>
          </a:r>
        </a:p>
      </dgm:t>
    </dgm:pt>
    <dgm:pt modelId="{7B6BC26C-5D6B-4F59-A13E-3DBA65CA8B10}" type="parTrans" cxnId="{1F00D647-ACB9-47E3-AA16-8D0084259366}">
      <dgm:prSet/>
      <dgm:spPr/>
      <dgm:t>
        <a:bodyPr/>
        <a:lstStyle/>
        <a:p>
          <a:endParaRPr lang="en-US"/>
        </a:p>
      </dgm:t>
    </dgm:pt>
    <dgm:pt modelId="{BE9E3F05-0D8E-44A6-A967-CB7F773EC675}" type="sibTrans" cxnId="{1F00D647-ACB9-47E3-AA16-8D0084259366}">
      <dgm:prSet/>
      <dgm:spPr/>
      <dgm:t>
        <a:bodyPr/>
        <a:lstStyle/>
        <a:p>
          <a:endParaRPr lang="en-US"/>
        </a:p>
      </dgm:t>
    </dgm:pt>
    <dgm:pt modelId="{6DEB5617-E252-4982-A008-4C950A5D4154}" type="pres">
      <dgm:prSet presAssocID="{C670CC33-2D94-44D2-BB35-4EE9532D9C7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4D22E81-330E-41BA-A301-D1AF6F8F0638}" type="pres">
      <dgm:prSet presAssocID="{049D4A79-82E4-4D56-AB93-71F0691A4DD5}" presName="gear1" presStyleLbl="node1" presStyleIdx="0" presStyleCnt="3">
        <dgm:presLayoutVars>
          <dgm:chMax val="1"/>
          <dgm:bulletEnabled val="1"/>
        </dgm:presLayoutVars>
      </dgm:prSet>
      <dgm:spPr/>
    </dgm:pt>
    <dgm:pt modelId="{DEB01F9B-076A-4C20-AF14-8639F21C2548}" type="pres">
      <dgm:prSet presAssocID="{049D4A79-82E4-4D56-AB93-71F0691A4DD5}" presName="gear1srcNode" presStyleLbl="node1" presStyleIdx="0" presStyleCnt="3"/>
      <dgm:spPr/>
    </dgm:pt>
    <dgm:pt modelId="{7A2B344B-A032-484E-9573-178D14184E5C}" type="pres">
      <dgm:prSet presAssocID="{049D4A79-82E4-4D56-AB93-71F0691A4DD5}" presName="gear1dstNode" presStyleLbl="node1" presStyleIdx="0" presStyleCnt="3"/>
      <dgm:spPr/>
    </dgm:pt>
    <dgm:pt modelId="{8AA66E92-8DA5-440B-A4DB-D9270D422982}" type="pres">
      <dgm:prSet presAssocID="{BC77C874-69BF-4343-86E4-4F9C22116CD8}" presName="gear2" presStyleLbl="node1" presStyleIdx="1" presStyleCnt="3">
        <dgm:presLayoutVars>
          <dgm:chMax val="1"/>
          <dgm:bulletEnabled val="1"/>
        </dgm:presLayoutVars>
      </dgm:prSet>
      <dgm:spPr/>
    </dgm:pt>
    <dgm:pt modelId="{B377C172-5229-4ED2-9D17-7B1DABA3FFED}" type="pres">
      <dgm:prSet presAssocID="{BC77C874-69BF-4343-86E4-4F9C22116CD8}" presName="gear2srcNode" presStyleLbl="node1" presStyleIdx="1" presStyleCnt="3"/>
      <dgm:spPr/>
    </dgm:pt>
    <dgm:pt modelId="{F072F6F3-3742-4CED-84BB-D5CAC06E0752}" type="pres">
      <dgm:prSet presAssocID="{BC77C874-69BF-4343-86E4-4F9C22116CD8}" presName="gear2dstNode" presStyleLbl="node1" presStyleIdx="1" presStyleCnt="3"/>
      <dgm:spPr/>
    </dgm:pt>
    <dgm:pt modelId="{8BC6842D-708E-4456-9C01-A647082302E9}" type="pres">
      <dgm:prSet presAssocID="{FE866AE9-AB26-4C40-A03C-FC62C9BF70D9}" presName="gear3" presStyleLbl="node1" presStyleIdx="2" presStyleCnt="3" custLinFactNeighborX="378" custLinFactNeighborY="-878"/>
      <dgm:spPr/>
    </dgm:pt>
    <dgm:pt modelId="{95256D00-DAD9-40BB-AB71-C95EFE14AE02}" type="pres">
      <dgm:prSet presAssocID="{FE866AE9-AB26-4C40-A03C-FC62C9BF70D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AFD9659-6549-4D11-AA77-B7DE486C9489}" type="pres">
      <dgm:prSet presAssocID="{FE866AE9-AB26-4C40-A03C-FC62C9BF70D9}" presName="gear3srcNode" presStyleLbl="node1" presStyleIdx="2" presStyleCnt="3"/>
      <dgm:spPr/>
    </dgm:pt>
    <dgm:pt modelId="{C536809B-D989-4692-9B1C-B05E21BAD7C7}" type="pres">
      <dgm:prSet presAssocID="{FE866AE9-AB26-4C40-A03C-FC62C9BF70D9}" presName="gear3dstNode" presStyleLbl="node1" presStyleIdx="2" presStyleCnt="3"/>
      <dgm:spPr/>
    </dgm:pt>
    <dgm:pt modelId="{A3F065A2-4C2E-4C02-AD46-72BAFC28A6D2}" type="pres">
      <dgm:prSet presAssocID="{8CBFE30A-0F42-45B7-8D24-33F119914601}" presName="connector1" presStyleLbl="sibTrans2D1" presStyleIdx="0" presStyleCnt="3"/>
      <dgm:spPr/>
    </dgm:pt>
    <dgm:pt modelId="{E7DB889C-9645-4E3B-BE72-DA1DAE3D268F}" type="pres">
      <dgm:prSet presAssocID="{C60DFBA4-0F07-4EE2-A0EB-95A8F25B3268}" presName="connector2" presStyleLbl="sibTrans2D1" presStyleIdx="1" presStyleCnt="3"/>
      <dgm:spPr/>
    </dgm:pt>
    <dgm:pt modelId="{480A6CC1-3F1A-4EFE-9EF5-86E670913366}" type="pres">
      <dgm:prSet presAssocID="{BE9E3F05-0D8E-44A6-A967-CB7F773EC675}" presName="connector3" presStyleLbl="sibTrans2D1" presStyleIdx="2" presStyleCnt="3"/>
      <dgm:spPr/>
    </dgm:pt>
  </dgm:ptLst>
  <dgm:cxnLst>
    <dgm:cxn modelId="{7F54CC09-582D-40C9-A64B-9CF9541A5677}" type="presOf" srcId="{FE866AE9-AB26-4C40-A03C-FC62C9BF70D9}" destId="{8BC6842D-708E-4456-9C01-A647082302E9}" srcOrd="0" destOrd="0" presId="urn:microsoft.com/office/officeart/2005/8/layout/gear1"/>
    <dgm:cxn modelId="{AE782D0A-CA1E-4454-8B5B-28707015B94D}" type="presOf" srcId="{BE9E3F05-0D8E-44A6-A967-CB7F773EC675}" destId="{480A6CC1-3F1A-4EFE-9EF5-86E670913366}" srcOrd="0" destOrd="0" presId="urn:microsoft.com/office/officeart/2005/8/layout/gear1"/>
    <dgm:cxn modelId="{9D006C0A-02F8-4BB0-9AC5-EB3E8C662A33}" srcId="{C670CC33-2D94-44D2-BB35-4EE9532D9C7E}" destId="{BC77C874-69BF-4343-86E4-4F9C22116CD8}" srcOrd="1" destOrd="0" parTransId="{6BB299C5-D403-41B2-8A0E-C6982F32FEB8}" sibTransId="{C60DFBA4-0F07-4EE2-A0EB-95A8F25B3268}"/>
    <dgm:cxn modelId="{FCBF2919-FF40-4976-9CB9-B8C8F20A6017}" type="presOf" srcId="{FE866AE9-AB26-4C40-A03C-FC62C9BF70D9}" destId="{C536809B-D989-4692-9B1C-B05E21BAD7C7}" srcOrd="3" destOrd="0" presId="urn:microsoft.com/office/officeart/2005/8/layout/gear1"/>
    <dgm:cxn modelId="{EB39F519-68EE-4527-8327-0DC57ADAD5EB}" type="presOf" srcId="{C670CC33-2D94-44D2-BB35-4EE9532D9C7E}" destId="{6DEB5617-E252-4982-A008-4C950A5D4154}" srcOrd="0" destOrd="0" presId="urn:microsoft.com/office/officeart/2005/8/layout/gear1"/>
    <dgm:cxn modelId="{A5074E2F-ED46-401E-A944-AB0164BA484C}" type="presOf" srcId="{FE866AE9-AB26-4C40-A03C-FC62C9BF70D9}" destId="{95256D00-DAD9-40BB-AB71-C95EFE14AE02}" srcOrd="1" destOrd="0" presId="urn:microsoft.com/office/officeart/2005/8/layout/gear1"/>
    <dgm:cxn modelId="{8C77BC37-C758-4449-B416-7616BED99E26}" type="presOf" srcId="{049D4A79-82E4-4D56-AB93-71F0691A4DD5}" destId="{54D22E81-330E-41BA-A301-D1AF6F8F0638}" srcOrd="0" destOrd="0" presId="urn:microsoft.com/office/officeart/2005/8/layout/gear1"/>
    <dgm:cxn modelId="{6F48625E-D79B-4D70-86B6-89F41E41756F}" type="presOf" srcId="{FE866AE9-AB26-4C40-A03C-FC62C9BF70D9}" destId="{3AFD9659-6549-4D11-AA77-B7DE486C9489}" srcOrd="2" destOrd="0" presId="urn:microsoft.com/office/officeart/2005/8/layout/gear1"/>
    <dgm:cxn modelId="{1F00D647-ACB9-47E3-AA16-8D0084259366}" srcId="{C670CC33-2D94-44D2-BB35-4EE9532D9C7E}" destId="{FE866AE9-AB26-4C40-A03C-FC62C9BF70D9}" srcOrd="2" destOrd="0" parTransId="{7B6BC26C-5D6B-4F59-A13E-3DBA65CA8B10}" sibTransId="{BE9E3F05-0D8E-44A6-A967-CB7F773EC675}"/>
    <dgm:cxn modelId="{486E878C-E9AE-4E42-93B0-BB883BEBD46B}" type="presOf" srcId="{C60DFBA4-0F07-4EE2-A0EB-95A8F25B3268}" destId="{E7DB889C-9645-4E3B-BE72-DA1DAE3D268F}" srcOrd="0" destOrd="0" presId="urn:microsoft.com/office/officeart/2005/8/layout/gear1"/>
    <dgm:cxn modelId="{1B2A4A9E-DA38-4727-99E5-E92DA219FC6C}" srcId="{C670CC33-2D94-44D2-BB35-4EE9532D9C7E}" destId="{049D4A79-82E4-4D56-AB93-71F0691A4DD5}" srcOrd="0" destOrd="0" parTransId="{4AEAA854-9185-4A10-906F-DBF3DC86D395}" sibTransId="{8CBFE30A-0F42-45B7-8D24-33F119914601}"/>
    <dgm:cxn modelId="{2D69E4A8-C833-4245-BE02-5535910E1E0A}" type="presOf" srcId="{BC77C874-69BF-4343-86E4-4F9C22116CD8}" destId="{F072F6F3-3742-4CED-84BB-D5CAC06E0752}" srcOrd="2" destOrd="0" presId="urn:microsoft.com/office/officeart/2005/8/layout/gear1"/>
    <dgm:cxn modelId="{C5C595A9-2181-458D-9AD2-4651CD3B22DB}" type="presOf" srcId="{BC77C874-69BF-4343-86E4-4F9C22116CD8}" destId="{8AA66E92-8DA5-440B-A4DB-D9270D422982}" srcOrd="0" destOrd="0" presId="urn:microsoft.com/office/officeart/2005/8/layout/gear1"/>
    <dgm:cxn modelId="{254F87C1-3CE6-47D6-9EBD-D48C4490E39F}" type="presOf" srcId="{049D4A79-82E4-4D56-AB93-71F0691A4DD5}" destId="{DEB01F9B-076A-4C20-AF14-8639F21C2548}" srcOrd="1" destOrd="0" presId="urn:microsoft.com/office/officeart/2005/8/layout/gear1"/>
    <dgm:cxn modelId="{E4E457D5-F1BE-46A2-BF75-4357F04C367C}" type="presOf" srcId="{8CBFE30A-0F42-45B7-8D24-33F119914601}" destId="{A3F065A2-4C2E-4C02-AD46-72BAFC28A6D2}" srcOrd="0" destOrd="0" presId="urn:microsoft.com/office/officeart/2005/8/layout/gear1"/>
    <dgm:cxn modelId="{697B16DB-19F5-42F9-8671-4AF5092B006A}" type="presOf" srcId="{BC77C874-69BF-4343-86E4-4F9C22116CD8}" destId="{B377C172-5229-4ED2-9D17-7B1DABA3FFED}" srcOrd="1" destOrd="0" presId="urn:microsoft.com/office/officeart/2005/8/layout/gear1"/>
    <dgm:cxn modelId="{1E576AEB-841E-45EB-B7F5-40283FE6C699}" type="presOf" srcId="{049D4A79-82E4-4D56-AB93-71F0691A4DD5}" destId="{7A2B344B-A032-484E-9573-178D14184E5C}" srcOrd="2" destOrd="0" presId="urn:microsoft.com/office/officeart/2005/8/layout/gear1"/>
    <dgm:cxn modelId="{61993E55-2B65-4A6F-8659-225D02C7FEAF}" type="presParOf" srcId="{6DEB5617-E252-4982-A008-4C950A5D4154}" destId="{54D22E81-330E-41BA-A301-D1AF6F8F0638}" srcOrd="0" destOrd="0" presId="urn:microsoft.com/office/officeart/2005/8/layout/gear1"/>
    <dgm:cxn modelId="{C0BD4AD6-B8C0-44A6-A893-05A7570689BF}" type="presParOf" srcId="{6DEB5617-E252-4982-A008-4C950A5D4154}" destId="{DEB01F9B-076A-4C20-AF14-8639F21C2548}" srcOrd="1" destOrd="0" presId="urn:microsoft.com/office/officeart/2005/8/layout/gear1"/>
    <dgm:cxn modelId="{1FF05AB1-C4F9-4137-B80F-F15EF405D276}" type="presParOf" srcId="{6DEB5617-E252-4982-A008-4C950A5D4154}" destId="{7A2B344B-A032-484E-9573-178D14184E5C}" srcOrd="2" destOrd="0" presId="urn:microsoft.com/office/officeart/2005/8/layout/gear1"/>
    <dgm:cxn modelId="{9A4BD7B6-CE74-4D8A-BF32-E862A3703238}" type="presParOf" srcId="{6DEB5617-E252-4982-A008-4C950A5D4154}" destId="{8AA66E92-8DA5-440B-A4DB-D9270D422982}" srcOrd="3" destOrd="0" presId="urn:microsoft.com/office/officeart/2005/8/layout/gear1"/>
    <dgm:cxn modelId="{E1AD8D0B-A24B-4950-9AF6-7A8D1E80D6B5}" type="presParOf" srcId="{6DEB5617-E252-4982-A008-4C950A5D4154}" destId="{B377C172-5229-4ED2-9D17-7B1DABA3FFED}" srcOrd="4" destOrd="0" presId="urn:microsoft.com/office/officeart/2005/8/layout/gear1"/>
    <dgm:cxn modelId="{B551495D-0C82-4CDC-A636-F4CF2D21FDC5}" type="presParOf" srcId="{6DEB5617-E252-4982-A008-4C950A5D4154}" destId="{F072F6F3-3742-4CED-84BB-D5CAC06E0752}" srcOrd="5" destOrd="0" presId="urn:microsoft.com/office/officeart/2005/8/layout/gear1"/>
    <dgm:cxn modelId="{E1F712D8-BD05-4950-8C1C-0DCA7E220A3E}" type="presParOf" srcId="{6DEB5617-E252-4982-A008-4C950A5D4154}" destId="{8BC6842D-708E-4456-9C01-A647082302E9}" srcOrd="6" destOrd="0" presId="urn:microsoft.com/office/officeart/2005/8/layout/gear1"/>
    <dgm:cxn modelId="{944E2760-72CD-4040-95C7-91DE6995AAF9}" type="presParOf" srcId="{6DEB5617-E252-4982-A008-4C950A5D4154}" destId="{95256D00-DAD9-40BB-AB71-C95EFE14AE02}" srcOrd="7" destOrd="0" presId="urn:microsoft.com/office/officeart/2005/8/layout/gear1"/>
    <dgm:cxn modelId="{914BB372-6627-473F-872C-0DD3D589C764}" type="presParOf" srcId="{6DEB5617-E252-4982-A008-4C950A5D4154}" destId="{3AFD9659-6549-4D11-AA77-B7DE486C9489}" srcOrd="8" destOrd="0" presId="urn:microsoft.com/office/officeart/2005/8/layout/gear1"/>
    <dgm:cxn modelId="{2EBC6187-CD57-4008-B6AE-CC3FC94B0448}" type="presParOf" srcId="{6DEB5617-E252-4982-A008-4C950A5D4154}" destId="{C536809B-D989-4692-9B1C-B05E21BAD7C7}" srcOrd="9" destOrd="0" presId="urn:microsoft.com/office/officeart/2005/8/layout/gear1"/>
    <dgm:cxn modelId="{82174824-349B-47D3-9750-45D7E6CB0F80}" type="presParOf" srcId="{6DEB5617-E252-4982-A008-4C950A5D4154}" destId="{A3F065A2-4C2E-4C02-AD46-72BAFC28A6D2}" srcOrd="10" destOrd="0" presId="urn:microsoft.com/office/officeart/2005/8/layout/gear1"/>
    <dgm:cxn modelId="{7581C782-9F35-40AC-AC7D-B68DBD4AF040}" type="presParOf" srcId="{6DEB5617-E252-4982-A008-4C950A5D4154}" destId="{E7DB889C-9645-4E3B-BE72-DA1DAE3D268F}" srcOrd="11" destOrd="0" presId="urn:microsoft.com/office/officeart/2005/8/layout/gear1"/>
    <dgm:cxn modelId="{641700DB-3A18-4599-A2B4-96E66C3214B6}" type="presParOf" srcId="{6DEB5617-E252-4982-A008-4C950A5D4154}" destId="{480A6CC1-3F1A-4EFE-9EF5-86E6709133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9D1D5F-BFBA-4EDC-8DC6-8CC1854392F6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C6A6A7-1AC5-42CA-9F06-14D06B96BE85}">
      <dgm:prSet phldrT="[Text]"/>
      <dgm:spPr/>
      <dgm:t>
        <a:bodyPr/>
        <a:lstStyle/>
        <a:p>
          <a:r>
            <a:rPr lang="en-US" dirty="0"/>
            <a:t>Outsourcing to third party</a:t>
          </a:r>
        </a:p>
      </dgm:t>
    </dgm:pt>
    <dgm:pt modelId="{2B0CDCB0-713F-4C55-BA30-18389DFB1671}" type="parTrans" cxnId="{EEE5739E-CE29-4C0C-80E9-170FB71E5230}">
      <dgm:prSet/>
      <dgm:spPr/>
      <dgm:t>
        <a:bodyPr/>
        <a:lstStyle/>
        <a:p>
          <a:endParaRPr lang="en-US"/>
        </a:p>
      </dgm:t>
    </dgm:pt>
    <dgm:pt modelId="{D6FE5385-0FE9-4A14-B633-491CCF5F13DE}" type="sibTrans" cxnId="{EEE5739E-CE29-4C0C-80E9-170FB71E5230}">
      <dgm:prSet/>
      <dgm:spPr/>
      <dgm:t>
        <a:bodyPr/>
        <a:lstStyle/>
        <a:p>
          <a:endParaRPr lang="en-US"/>
        </a:p>
      </dgm:t>
    </dgm:pt>
    <dgm:pt modelId="{6BA92BA1-A65C-4913-AF5B-338302E2B198}">
      <dgm:prSet phldrT="[Text]"/>
      <dgm:spPr/>
      <dgm:t>
        <a:bodyPr/>
        <a:lstStyle/>
        <a:p>
          <a:r>
            <a:rPr lang="en-US" dirty="0"/>
            <a:t>Are they maintaining compliance &amp; gearing up for v4.0?</a:t>
          </a:r>
        </a:p>
      </dgm:t>
    </dgm:pt>
    <dgm:pt modelId="{78ABA6EE-03F6-4ACE-947F-C9AE499A3E5C}" type="parTrans" cxnId="{61943984-2B92-463C-A365-A0CBD1E60922}">
      <dgm:prSet/>
      <dgm:spPr/>
      <dgm:t>
        <a:bodyPr/>
        <a:lstStyle/>
        <a:p>
          <a:endParaRPr lang="en-US"/>
        </a:p>
      </dgm:t>
    </dgm:pt>
    <dgm:pt modelId="{15916B81-09B4-4997-A524-742CFD033CF1}" type="sibTrans" cxnId="{61943984-2B92-463C-A365-A0CBD1E60922}">
      <dgm:prSet/>
      <dgm:spPr/>
      <dgm:t>
        <a:bodyPr/>
        <a:lstStyle/>
        <a:p>
          <a:endParaRPr lang="en-US"/>
        </a:p>
      </dgm:t>
    </dgm:pt>
    <dgm:pt modelId="{DC090544-A2D0-4843-8A8A-048D48BB97AC}">
      <dgm:prSet phldrT="[Text]"/>
      <dgm:spPr/>
      <dgm:t>
        <a:bodyPr/>
        <a:lstStyle/>
        <a:p>
          <a:r>
            <a:rPr lang="en-US" dirty="0"/>
            <a:t>Applying innovations?</a:t>
          </a:r>
        </a:p>
      </dgm:t>
    </dgm:pt>
    <dgm:pt modelId="{C548EDBA-07E1-4D7C-AF99-F04F3F5B941A}" type="parTrans" cxnId="{20C58E2C-BBED-486B-AC3F-C844557A209D}">
      <dgm:prSet/>
      <dgm:spPr/>
      <dgm:t>
        <a:bodyPr/>
        <a:lstStyle/>
        <a:p>
          <a:endParaRPr lang="en-US"/>
        </a:p>
      </dgm:t>
    </dgm:pt>
    <dgm:pt modelId="{0EBBCF6B-76BB-4326-A532-DF6810626B10}" type="sibTrans" cxnId="{20C58E2C-BBED-486B-AC3F-C844557A209D}">
      <dgm:prSet/>
      <dgm:spPr/>
      <dgm:t>
        <a:bodyPr/>
        <a:lstStyle/>
        <a:p>
          <a:endParaRPr lang="en-US"/>
        </a:p>
      </dgm:t>
    </dgm:pt>
    <dgm:pt modelId="{4F453038-929C-4717-A3E6-0F8E3F95DECB}">
      <dgm:prSet/>
      <dgm:spPr/>
      <dgm:t>
        <a:bodyPr/>
        <a:lstStyle/>
        <a:p>
          <a:r>
            <a:rPr lang="en-US" dirty="0"/>
            <a:t>Embrace MFA</a:t>
          </a:r>
        </a:p>
      </dgm:t>
    </dgm:pt>
    <dgm:pt modelId="{791CE1F9-C573-49C8-81A9-882F91D9EF39}" type="parTrans" cxnId="{213B6237-4701-48C9-82B1-9F0533C4FC84}">
      <dgm:prSet/>
      <dgm:spPr/>
      <dgm:t>
        <a:bodyPr/>
        <a:lstStyle/>
        <a:p>
          <a:endParaRPr lang="en-US"/>
        </a:p>
      </dgm:t>
    </dgm:pt>
    <dgm:pt modelId="{49C3B776-4860-4471-85F1-82476C529615}" type="sibTrans" cxnId="{213B6237-4701-48C9-82B1-9F0533C4FC84}">
      <dgm:prSet/>
      <dgm:spPr/>
      <dgm:t>
        <a:bodyPr/>
        <a:lstStyle/>
        <a:p>
          <a:endParaRPr lang="en-US"/>
        </a:p>
      </dgm:t>
    </dgm:pt>
    <dgm:pt modelId="{8AEC9B40-187A-40D8-9F5E-0530B11D1EC1}">
      <dgm:prSet/>
      <dgm:spPr/>
      <dgm:t>
        <a:bodyPr/>
        <a:lstStyle/>
        <a:p>
          <a:r>
            <a:rPr lang="en-US" dirty="0"/>
            <a:t>How are they working to prevent malicious code?</a:t>
          </a:r>
        </a:p>
      </dgm:t>
    </dgm:pt>
    <dgm:pt modelId="{3F25FBCB-37B3-45C6-AD5C-F33F3ECBAF4F}" type="parTrans" cxnId="{B5EA9522-73C4-46E8-8D70-76243F9C838E}">
      <dgm:prSet/>
      <dgm:spPr/>
      <dgm:t>
        <a:bodyPr/>
        <a:lstStyle/>
        <a:p>
          <a:endParaRPr lang="en-US"/>
        </a:p>
      </dgm:t>
    </dgm:pt>
    <dgm:pt modelId="{DED2D290-A0B0-49F8-8AD8-83B9150F84E7}" type="sibTrans" cxnId="{B5EA9522-73C4-46E8-8D70-76243F9C838E}">
      <dgm:prSet/>
      <dgm:spPr/>
      <dgm:t>
        <a:bodyPr/>
        <a:lstStyle/>
        <a:p>
          <a:endParaRPr lang="en-US"/>
        </a:p>
      </dgm:t>
    </dgm:pt>
    <dgm:pt modelId="{EF8FE25F-B510-4EA6-B08B-878CDD99A4AA}" type="pres">
      <dgm:prSet presAssocID="{E19D1D5F-BFBA-4EDC-8DC6-8CC1854392F6}" presName="Name0" presStyleCnt="0">
        <dgm:presLayoutVars>
          <dgm:dir/>
        </dgm:presLayoutVars>
      </dgm:prSet>
      <dgm:spPr/>
    </dgm:pt>
    <dgm:pt modelId="{4171C3FC-6A98-4D64-BAF4-14006ABEC76B}" type="pres">
      <dgm:prSet presAssocID="{81C6A6A7-1AC5-42CA-9F06-14D06B96BE85}" presName="noChildren" presStyleCnt="0"/>
      <dgm:spPr/>
    </dgm:pt>
    <dgm:pt modelId="{F3D6505E-A49B-483A-8C25-2227C71D7658}" type="pres">
      <dgm:prSet presAssocID="{81C6A6A7-1AC5-42CA-9F06-14D06B96BE85}" presName="gap" presStyleCnt="0"/>
      <dgm:spPr/>
    </dgm:pt>
    <dgm:pt modelId="{45FF7D6A-21AF-42AF-9056-EFFD42AF07DF}" type="pres">
      <dgm:prSet presAssocID="{81C6A6A7-1AC5-42CA-9F06-14D06B96BE85}" presName="medCircle2" presStyleLbl="vennNode1" presStyleIdx="0" presStyleCnt="5" custLinFactNeighborX="-60747" custLinFactNeighborY="-197"/>
      <dgm:spPr/>
    </dgm:pt>
    <dgm:pt modelId="{3357A926-6CFE-4691-AC26-22A9B63CE0EE}" type="pres">
      <dgm:prSet presAssocID="{81C6A6A7-1AC5-42CA-9F06-14D06B96BE85}" presName="txLvlOnly1" presStyleLbl="revTx" presStyleIdx="0" presStyleCnt="5"/>
      <dgm:spPr/>
    </dgm:pt>
    <dgm:pt modelId="{20E883DD-DC5A-4BE3-9CC4-725F4A51C9AC}" type="pres">
      <dgm:prSet presAssocID="{6BA92BA1-A65C-4913-AF5B-338302E2B198}" presName="noChildren" presStyleCnt="0"/>
      <dgm:spPr/>
    </dgm:pt>
    <dgm:pt modelId="{E16F1DF4-9997-430E-999D-6A7D03827C15}" type="pres">
      <dgm:prSet presAssocID="{6BA92BA1-A65C-4913-AF5B-338302E2B198}" presName="gap" presStyleCnt="0"/>
      <dgm:spPr/>
    </dgm:pt>
    <dgm:pt modelId="{A5E7DF4F-A946-43AF-86F1-ABEEBD38A410}" type="pres">
      <dgm:prSet presAssocID="{6BA92BA1-A65C-4913-AF5B-338302E2B198}" presName="medCircle2" presStyleLbl="vennNode1" presStyleIdx="1" presStyleCnt="5" custLinFactNeighborX="-60747" custLinFactNeighborY="-197"/>
      <dgm:spPr/>
    </dgm:pt>
    <dgm:pt modelId="{49AA40C6-1004-4DF8-BE78-64CDE99AD037}" type="pres">
      <dgm:prSet presAssocID="{6BA92BA1-A65C-4913-AF5B-338302E2B198}" presName="txLvlOnly1" presStyleLbl="revTx" presStyleIdx="1" presStyleCnt="5"/>
      <dgm:spPr/>
    </dgm:pt>
    <dgm:pt modelId="{05E98737-CC39-4D1C-87B7-72E1D531BD2E}" type="pres">
      <dgm:prSet presAssocID="{8AEC9B40-187A-40D8-9F5E-0530B11D1EC1}" presName="noChildren" presStyleCnt="0"/>
      <dgm:spPr/>
    </dgm:pt>
    <dgm:pt modelId="{B0C05F34-A530-4E34-BA09-2BA39BE2CF48}" type="pres">
      <dgm:prSet presAssocID="{8AEC9B40-187A-40D8-9F5E-0530B11D1EC1}" presName="gap" presStyleCnt="0"/>
      <dgm:spPr/>
    </dgm:pt>
    <dgm:pt modelId="{E527BBE3-205C-49C3-87C0-02DF3965D2DE}" type="pres">
      <dgm:prSet presAssocID="{8AEC9B40-187A-40D8-9F5E-0530B11D1EC1}" presName="medCircle2" presStyleLbl="vennNode1" presStyleIdx="2" presStyleCnt="5" custLinFactNeighborX="-60747" custLinFactNeighborY="-197"/>
      <dgm:spPr/>
    </dgm:pt>
    <dgm:pt modelId="{6AE5216B-5B21-4152-9EAD-665E18989F9F}" type="pres">
      <dgm:prSet presAssocID="{8AEC9B40-187A-40D8-9F5E-0530B11D1EC1}" presName="txLvlOnly1" presStyleLbl="revTx" presStyleIdx="2" presStyleCnt="5"/>
      <dgm:spPr/>
    </dgm:pt>
    <dgm:pt modelId="{59E388CF-80CA-447F-BD3E-28DDDC2AC46F}" type="pres">
      <dgm:prSet presAssocID="{DC090544-A2D0-4843-8A8A-048D48BB97AC}" presName="noChildren" presStyleCnt="0"/>
      <dgm:spPr/>
    </dgm:pt>
    <dgm:pt modelId="{6F9FF8D2-3B50-4D86-AE17-3DE63A9DCAC2}" type="pres">
      <dgm:prSet presAssocID="{DC090544-A2D0-4843-8A8A-048D48BB97AC}" presName="gap" presStyleCnt="0"/>
      <dgm:spPr/>
    </dgm:pt>
    <dgm:pt modelId="{F1EBE944-4954-43A6-A1EC-A6004B488758}" type="pres">
      <dgm:prSet presAssocID="{DC090544-A2D0-4843-8A8A-048D48BB97AC}" presName="medCircle2" presStyleLbl="vennNode1" presStyleIdx="3" presStyleCnt="5" custLinFactNeighborX="-60747" custLinFactNeighborY="-197"/>
      <dgm:spPr/>
    </dgm:pt>
    <dgm:pt modelId="{7469D5A9-A70A-4251-8345-80C32C855A0C}" type="pres">
      <dgm:prSet presAssocID="{DC090544-A2D0-4843-8A8A-048D48BB97AC}" presName="txLvlOnly1" presStyleLbl="revTx" presStyleIdx="3" presStyleCnt="5"/>
      <dgm:spPr/>
    </dgm:pt>
    <dgm:pt modelId="{5BC04871-0282-47D4-B734-6CF0B6E01543}" type="pres">
      <dgm:prSet presAssocID="{4F453038-929C-4717-A3E6-0F8E3F95DECB}" presName="noChildren" presStyleCnt="0"/>
      <dgm:spPr/>
    </dgm:pt>
    <dgm:pt modelId="{67DC9BB6-DE3E-4BB0-9C3B-ADA43CDD65B5}" type="pres">
      <dgm:prSet presAssocID="{4F453038-929C-4717-A3E6-0F8E3F95DECB}" presName="gap" presStyleCnt="0"/>
      <dgm:spPr/>
    </dgm:pt>
    <dgm:pt modelId="{66C70024-1EA8-4AA2-809A-DF47F789ACFC}" type="pres">
      <dgm:prSet presAssocID="{4F453038-929C-4717-A3E6-0F8E3F95DECB}" presName="medCircle2" presStyleLbl="vennNode1" presStyleIdx="4" presStyleCnt="5" custLinFactNeighborX="-60747" custLinFactNeighborY="-197"/>
      <dgm:spPr/>
    </dgm:pt>
    <dgm:pt modelId="{F782ECB4-5FF9-4CFF-B099-C2A8D00862CD}" type="pres">
      <dgm:prSet presAssocID="{4F453038-929C-4717-A3E6-0F8E3F95DECB}" presName="txLvlOnly1" presStyleLbl="revTx" presStyleIdx="4" presStyleCnt="5"/>
      <dgm:spPr/>
    </dgm:pt>
  </dgm:ptLst>
  <dgm:cxnLst>
    <dgm:cxn modelId="{194D3902-EBB2-4430-8213-BF5AEF0740A1}" type="presOf" srcId="{DC090544-A2D0-4843-8A8A-048D48BB97AC}" destId="{7469D5A9-A70A-4251-8345-80C32C855A0C}" srcOrd="0" destOrd="0" presId="urn:microsoft.com/office/officeart/2008/layout/VerticalCircleList"/>
    <dgm:cxn modelId="{B5EA9522-73C4-46E8-8D70-76243F9C838E}" srcId="{E19D1D5F-BFBA-4EDC-8DC6-8CC1854392F6}" destId="{8AEC9B40-187A-40D8-9F5E-0530B11D1EC1}" srcOrd="2" destOrd="0" parTransId="{3F25FBCB-37B3-45C6-AD5C-F33F3ECBAF4F}" sibTransId="{DED2D290-A0B0-49F8-8AD8-83B9150F84E7}"/>
    <dgm:cxn modelId="{20C58E2C-BBED-486B-AC3F-C844557A209D}" srcId="{E19D1D5F-BFBA-4EDC-8DC6-8CC1854392F6}" destId="{DC090544-A2D0-4843-8A8A-048D48BB97AC}" srcOrd="3" destOrd="0" parTransId="{C548EDBA-07E1-4D7C-AF99-F04F3F5B941A}" sibTransId="{0EBBCF6B-76BB-4326-A532-DF6810626B10}"/>
    <dgm:cxn modelId="{213B6237-4701-48C9-82B1-9F0533C4FC84}" srcId="{E19D1D5F-BFBA-4EDC-8DC6-8CC1854392F6}" destId="{4F453038-929C-4717-A3E6-0F8E3F95DECB}" srcOrd="4" destOrd="0" parTransId="{791CE1F9-C573-49C8-81A9-882F91D9EF39}" sibTransId="{49C3B776-4860-4471-85F1-82476C529615}"/>
    <dgm:cxn modelId="{733F295B-F0B7-41A9-985C-3259CA19BEEF}" type="presOf" srcId="{6BA92BA1-A65C-4913-AF5B-338302E2B198}" destId="{49AA40C6-1004-4DF8-BE78-64CDE99AD037}" srcOrd="0" destOrd="0" presId="urn:microsoft.com/office/officeart/2008/layout/VerticalCircleList"/>
    <dgm:cxn modelId="{E1B2CB50-D856-46E2-8DE1-ED34C3DFE9B4}" type="presOf" srcId="{8AEC9B40-187A-40D8-9F5E-0530B11D1EC1}" destId="{6AE5216B-5B21-4152-9EAD-665E18989F9F}" srcOrd="0" destOrd="0" presId="urn:microsoft.com/office/officeart/2008/layout/VerticalCircleList"/>
    <dgm:cxn modelId="{61943984-2B92-463C-A365-A0CBD1E60922}" srcId="{E19D1D5F-BFBA-4EDC-8DC6-8CC1854392F6}" destId="{6BA92BA1-A65C-4913-AF5B-338302E2B198}" srcOrd="1" destOrd="0" parTransId="{78ABA6EE-03F6-4ACE-947F-C9AE499A3E5C}" sibTransId="{15916B81-09B4-4997-A524-742CFD033CF1}"/>
    <dgm:cxn modelId="{D21AD49C-1DC0-4954-B6E5-ADE7BB095A2A}" type="presOf" srcId="{81C6A6A7-1AC5-42CA-9F06-14D06B96BE85}" destId="{3357A926-6CFE-4691-AC26-22A9B63CE0EE}" srcOrd="0" destOrd="0" presId="urn:microsoft.com/office/officeart/2008/layout/VerticalCircleList"/>
    <dgm:cxn modelId="{EEE5739E-CE29-4C0C-80E9-170FB71E5230}" srcId="{E19D1D5F-BFBA-4EDC-8DC6-8CC1854392F6}" destId="{81C6A6A7-1AC5-42CA-9F06-14D06B96BE85}" srcOrd="0" destOrd="0" parTransId="{2B0CDCB0-713F-4C55-BA30-18389DFB1671}" sibTransId="{D6FE5385-0FE9-4A14-B633-491CCF5F13DE}"/>
    <dgm:cxn modelId="{C46D7EAC-90AE-4439-B9D5-52896C7ABC12}" type="presOf" srcId="{4F453038-929C-4717-A3E6-0F8E3F95DECB}" destId="{F782ECB4-5FF9-4CFF-B099-C2A8D00862CD}" srcOrd="0" destOrd="0" presId="urn:microsoft.com/office/officeart/2008/layout/VerticalCircleList"/>
    <dgm:cxn modelId="{ECD98BF6-8040-425A-90DF-8B92EBA373D3}" type="presOf" srcId="{E19D1D5F-BFBA-4EDC-8DC6-8CC1854392F6}" destId="{EF8FE25F-B510-4EA6-B08B-878CDD99A4AA}" srcOrd="0" destOrd="0" presId="urn:microsoft.com/office/officeart/2008/layout/VerticalCircleList"/>
    <dgm:cxn modelId="{1CFA1BD4-AE82-4E2F-9F22-3474DD6819D0}" type="presParOf" srcId="{EF8FE25F-B510-4EA6-B08B-878CDD99A4AA}" destId="{4171C3FC-6A98-4D64-BAF4-14006ABEC76B}" srcOrd="0" destOrd="0" presId="urn:microsoft.com/office/officeart/2008/layout/VerticalCircleList"/>
    <dgm:cxn modelId="{ECFB9630-6753-4BA1-B313-595451E4B317}" type="presParOf" srcId="{4171C3FC-6A98-4D64-BAF4-14006ABEC76B}" destId="{F3D6505E-A49B-483A-8C25-2227C71D7658}" srcOrd="0" destOrd="0" presId="urn:microsoft.com/office/officeart/2008/layout/VerticalCircleList"/>
    <dgm:cxn modelId="{6C7876EC-9D1B-4FE7-B194-10A9E6B0417F}" type="presParOf" srcId="{4171C3FC-6A98-4D64-BAF4-14006ABEC76B}" destId="{45FF7D6A-21AF-42AF-9056-EFFD42AF07DF}" srcOrd="1" destOrd="0" presId="urn:microsoft.com/office/officeart/2008/layout/VerticalCircleList"/>
    <dgm:cxn modelId="{BC2C4F78-688A-4447-838D-3704293F040B}" type="presParOf" srcId="{4171C3FC-6A98-4D64-BAF4-14006ABEC76B}" destId="{3357A926-6CFE-4691-AC26-22A9B63CE0EE}" srcOrd="2" destOrd="0" presId="urn:microsoft.com/office/officeart/2008/layout/VerticalCircleList"/>
    <dgm:cxn modelId="{FAEB9EA5-76EF-4860-BBF3-D5E62914C49F}" type="presParOf" srcId="{EF8FE25F-B510-4EA6-B08B-878CDD99A4AA}" destId="{20E883DD-DC5A-4BE3-9CC4-725F4A51C9AC}" srcOrd="1" destOrd="0" presId="urn:microsoft.com/office/officeart/2008/layout/VerticalCircleList"/>
    <dgm:cxn modelId="{182457DA-5759-46C3-884F-57CF019AB16B}" type="presParOf" srcId="{20E883DD-DC5A-4BE3-9CC4-725F4A51C9AC}" destId="{E16F1DF4-9997-430E-999D-6A7D03827C15}" srcOrd="0" destOrd="0" presId="urn:microsoft.com/office/officeart/2008/layout/VerticalCircleList"/>
    <dgm:cxn modelId="{846AB537-E655-4125-9274-0EF767FBD4E1}" type="presParOf" srcId="{20E883DD-DC5A-4BE3-9CC4-725F4A51C9AC}" destId="{A5E7DF4F-A946-43AF-86F1-ABEEBD38A410}" srcOrd="1" destOrd="0" presId="urn:microsoft.com/office/officeart/2008/layout/VerticalCircleList"/>
    <dgm:cxn modelId="{DCD2CDF0-6753-4463-B008-7B8F9A00D768}" type="presParOf" srcId="{20E883DD-DC5A-4BE3-9CC4-725F4A51C9AC}" destId="{49AA40C6-1004-4DF8-BE78-64CDE99AD037}" srcOrd="2" destOrd="0" presId="urn:microsoft.com/office/officeart/2008/layout/VerticalCircleList"/>
    <dgm:cxn modelId="{731F02B4-5064-4214-B9DA-595C8BF32FEE}" type="presParOf" srcId="{EF8FE25F-B510-4EA6-B08B-878CDD99A4AA}" destId="{05E98737-CC39-4D1C-87B7-72E1D531BD2E}" srcOrd="2" destOrd="0" presId="urn:microsoft.com/office/officeart/2008/layout/VerticalCircleList"/>
    <dgm:cxn modelId="{B6E21AA4-CDC8-4026-90FF-E375918459CA}" type="presParOf" srcId="{05E98737-CC39-4D1C-87B7-72E1D531BD2E}" destId="{B0C05F34-A530-4E34-BA09-2BA39BE2CF48}" srcOrd="0" destOrd="0" presId="urn:microsoft.com/office/officeart/2008/layout/VerticalCircleList"/>
    <dgm:cxn modelId="{3F091180-B7D3-4940-8A58-E3A125BA3F82}" type="presParOf" srcId="{05E98737-CC39-4D1C-87B7-72E1D531BD2E}" destId="{E527BBE3-205C-49C3-87C0-02DF3965D2DE}" srcOrd="1" destOrd="0" presId="urn:microsoft.com/office/officeart/2008/layout/VerticalCircleList"/>
    <dgm:cxn modelId="{E138ACAA-C25F-4E1E-92DF-D08C646A6C55}" type="presParOf" srcId="{05E98737-CC39-4D1C-87B7-72E1D531BD2E}" destId="{6AE5216B-5B21-4152-9EAD-665E18989F9F}" srcOrd="2" destOrd="0" presId="urn:microsoft.com/office/officeart/2008/layout/VerticalCircleList"/>
    <dgm:cxn modelId="{9390A91C-BDBF-45BA-9A11-148568DF272B}" type="presParOf" srcId="{EF8FE25F-B510-4EA6-B08B-878CDD99A4AA}" destId="{59E388CF-80CA-447F-BD3E-28DDDC2AC46F}" srcOrd="3" destOrd="0" presId="urn:microsoft.com/office/officeart/2008/layout/VerticalCircleList"/>
    <dgm:cxn modelId="{0890460D-7044-408E-A52B-5B571B5F4CDE}" type="presParOf" srcId="{59E388CF-80CA-447F-BD3E-28DDDC2AC46F}" destId="{6F9FF8D2-3B50-4D86-AE17-3DE63A9DCAC2}" srcOrd="0" destOrd="0" presId="urn:microsoft.com/office/officeart/2008/layout/VerticalCircleList"/>
    <dgm:cxn modelId="{20264507-28A4-4048-A22B-DDE2BCBF0296}" type="presParOf" srcId="{59E388CF-80CA-447F-BD3E-28DDDC2AC46F}" destId="{F1EBE944-4954-43A6-A1EC-A6004B488758}" srcOrd="1" destOrd="0" presId="urn:microsoft.com/office/officeart/2008/layout/VerticalCircleList"/>
    <dgm:cxn modelId="{A28F8DC2-EBA0-48F7-B148-FB7D0C834870}" type="presParOf" srcId="{59E388CF-80CA-447F-BD3E-28DDDC2AC46F}" destId="{7469D5A9-A70A-4251-8345-80C32C855A0C}" srcOrd="2" destOrd="0" presId="urn:microsoft.com/office/officeart/2008/layout/VerticalCircleList"/>
    <dgm:cxn modelId="{294A5E57-14B8-4562-87B9-23E32B4253CB}" type="presParOf" srcId="{EF8FE25F-B510-4EA6-B08B-878CDD99A4AA}" destId="{5BC04871-0282-47D4-B734-6CF0B6E01543}" srcOrd="4" destOrd="0" presId="urn:microsoft.com/office/officeart/2008/layout/VerticalCircleList"/>
    <dgm:cxn modelId="{DD2EC783-53BE-46D2-99DD-F9E6E487C5FE}" type="presParOf" srcId="{5BC04871-0282-47D4-B734-6CF0B6E01543}" destId="{67DC9BB6-DE3E-4BB0-9C3B-ADA43CDD65B5}" srcOrd="0" destOrd="0" presId="urn:microsoft.com/office/officeart/2008/layout/VerticalCircleList"/>
    <dgm:cxn modelId="{3CF25870-351E-40BD-85A5-54F97357DFF6}" type="presParOf" srcId="{5BC04871-0282-47D4-B734-6CF0B6E01543}" destId="{66C70024-1EA8-4AA2-809A-DF47F789ACFC}" srcOrd="1" destOrd="0" presId="urn:microsoft.com/office/officeart/2008/layout/VerticalCircleList"/>
    <dgm:cxn modelId="{94AF6FCA-7975-4D84-82FD-05E0C4A649CC}" type="presParOf" srcId="{5BC04871-0282-47D4-B734-6CF0B6E01543}" destId="{F782ECB4-5FF9-4CFF-B099-C2A8D00862C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18987-1E14-482D-994B-31B4B3BFF88D}">
      <dsp:nvSpPr>
        <dsp:cNvPr id="0" name=""/>
        <dsp:cNvSpPr/>
      </dsp:nvSpPr>
      <dsp:spPr>
        <a:xfrm>
          <a:off x="0" y="344464"/>
          <a:ext cx="7416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46FC2-60CF-440F-A6C8-D1E3AF300625}">
      <dsp:nvSpPr>
        <dsp:cNvPr id="0" name=""/>
        <dsp:cNvSpPr/>
      </dsp:nvSpPr>
      <dsp:spPr>
        <a:xfrm>
          <a:off x="370840" y="19744"/>
          <a:ext cx="519176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6" tIns="0" rIns="1962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Unique Aspects of HE</a:t>
          </a:r>
        </a:p>
      </dsp:txBody>
      <dsp:txXfrm>
        <a:off x="402543" y="51447"/>
        <a:ext cx="5128354" cy="586034"/>
      </dsp:txXfrm>
    </dsp:sp>
    <dsp:sp modelId="{139A7837-683F-4D5D-AC45-7D3B9B5B353E}">
      <dsp:nvSpPr>
        <dsp:cNvPr id="0" name=""/>
        <dsp:cNvSpPr/>
      </dsp:nvSpPr>
      <dsp:spPr>
        <a:xfrm>
          <a:off x="0" y="1342384"/>
          <a:ext cx="7416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6588574"/>
              <a:satOff val="30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6AD6-7A8C-4A9A-8B43-2C04190A23AD}">
      <dsp:nvSpPr>
        <dsp:cNvPr id="0" name=""/>
        <dsp:cNvSpPr/>
      </dsp:nvSpPr>
      <dsp:spPr>
        <a:xfrm>
          <a:off x="370840" y="1017664"/>
          <a:ext cx="5191760" cy="649440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6" tIns="0" rIns="1962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Ransomware</a:t>
          </a:r>
        </a:p>
      </dsp:txBody>
      <dsp:txXfrm>
        <a:off x="402543" y="1049367"/>
        <a:ext cx="5128354" cy="586034"/>
      </dsp:txXfrm>
    </dsp:sp>
    <dsp:sp modelId="{26F99A4D-1B82-47CF-8EB9-B7224C6EB85D}">
      <dsp:nvSpPr>
        <dsp:cNvPr id="0" name=""/>
        <dsp:cNvSpPr/>
      </dsp:nvSpPr>
      <dsp:spPr>
        <a:xfrm>
          <a:off x="0" y="2340304"/>
          <a:ext cx="7416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3177148"/>
              <a:satOff val="6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38443-6E6C-4D81-BC9C-BFD390881FFF}">
      <dsp:nvSpPr>
        <dsp:cNvPr id="0" name=""/>
        <dsp:cNvSpPr/>
      </dsp:nvSpPr>
      <dsp:spPr>
        <a:xfrm>
          <a:off x="370840" y="2015584"/>
          <a:ext cx="5191760" cy="649440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6" tIns="0" rIns="1962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PCI-DSS v4.0</a:t>
          </a:r>
        </a:p>
      </dsp:txBody>
      <dsp:txXfrm>
        <a:off x="402543" y="2047287"/>
        <a:ext cx="5128354" cy="586034"/>
      </dsp:txXfrm>
    </dsp:sp>
    <dsp:sp modelId="{635E9ED4-F8E2-45AF-B65D-38881E20B734}">
      <dsp:nvSpPr>
        <dsp:cNvPr id="0" name=""/>
        <dsp:cNvSpPr/>
      </dsp:nvSpPr>
      <dsp:spPr>
        <a:xfrm>
          <a:off x="0" y="3338224"/>
          <a:ext cx="7416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B4BF5-2B21-4A15-8ADE-2EBE1A93CB84}">
      <dsp:nvSpPr>
        <dsp:cNvPr id="0" name=""/>
        <dsp:cNvSpPr/>
      </dsp:nvSpPr>
      <dsp:spPr>
        <a:xfrm>
          <a:off x="370840" y="3013504"/>
          <a:ext cx="5191760" cy="64944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6" tIns="0" rIns="1962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What to Do?</a:t>
          </a:r>
        </a:p>
      </dsp:txBody>
      <dsp:txXfrm>
        <a:off x="402543" y="3045207"/>
        <a:ext cx="5128354" cy="586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7E31C-39DF-45B4-8A60-09C8E22A899F}">
      <dsp:nvSpPr>
        <dsp:cNvPr id="0" name=""/>
        <dsp:cNvSpPr/>
      </dsp:nvSpPr>
      <dsp:spPr>
        <a:xfrm>
          <a:off x="0" y="0"/>
          <a:ext cx="3598863" cy="35988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42F93-FA23-4BE5-8DB4-8E2AA14C6D39}">
      <dsp:nvSpPr>
        <dsp:cNvPr id="0" name=""/>
        <dsp:cNvSpPr/>
      </dsp:nvSpPr>
      <dsp:spPr>
        <a:xfrm>
          <a:off x="1799431" y="0"/>
          <a:ext cx="7250905" cy="3598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What is it?</a:t>
          </a:r>
        </a:p>
      </dsp:txBody>
      <dsp:txXfrm>
        <a:off x="1799431" y="0"/>
        <a:ext cx="3625452" cy="1079661"/>
      </dsp:txXfrm>
    </dsp:sp>
    <dsp:sp modelId="{E6194FF8-BE61-4347-AC64-90AE64731971}">
      <dsp:nvSpPr>
        <dsp:cNvPr id="0" name=""/>
        <dsp:cNvSpPr/>
      </dsp:nvSpPr>
      <dsp:spPr>
        <a:xfrm>
          <a:off x="629802" y="1079661"/>
          <a:ext cx="2339258" cy="233925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C83D4-48B2-4164-BBF7-C326FB2183A5}">
      <dsp:nvSpPr>
        <dsp:cNvPr id="0" name=""/>
        <dsp:cNvSpPr/>
      </dsp:nvSpPr>
      <dsp:spPr>
        <a:xfrm>
          <a:off x="1799431" y="1079661"/>
          <a:ext cx="7250905" cy="23392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PCI DSS v4.0</a:t>
          </a:r>
        </a:p>
      </dsp:txBody>
      <dsp:txXfrm>
        <a:off x="1799431" y="1079661"/>
        <a:ext cx="3625452" cy="1079657"/>
      </dsp:txXfrm>
    </dsp:sp>
    <dsp:sp modelId="{CF3BE248-7785-46F6-8096-85611BEAA18E}">
      <dsp:nvSpPr>
        <dsp:cNvPr id="0" name=""/>
        <dsp:cNvSpPr/>
      </dsp:nvSpPr>
      <dsp:spPr>
        <a:xfrm>
          <a:off x="1259602" y="2159318"/>
          <a:ext cx="1079657" cy="107965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61D0A-3A24-44CE-92A3-28B45C8FDD00}">
      <dsp:nvSpPr>
        <dsp:cNvPr id="0" name=""/>
        <dsp:cNvSpPr/>
      </dsp:nvSpPr>
      <dsp:spPr>
        <a:xfrm>
          <a:off x="1799431" y="2159318"/>
          <a:ext cx="7250905" cy="10796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Driven by industry feedback</a:t>
          </a:r>
        </a:p>
      </dsp:txBody>
      <dsp:txXfrm>
        <a:off x="1799431" y="2159318"/>
        <a:ext cx="3625452" cy="1079657"/>
      </dsp:txXfrm>
    </dsp:sp>
    <dsp:sp modelId="{BCBC447B-AD48-40DC-BC88-946BA2F75F88}">
      <dsp:nvSpPr>
        <dsp:cNvPr id="0" name=""/>
        <dsp:cNvSpPr/>
      </dsp:nvSpPr>
      <dsp:spPr>
        <a:xfrm>
          <a:off x="5424884" y="0"/>
          <a:ext cx="3625452" cy="107966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Global standard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Protect payment data</a:t>
          </a:r>
        </a:p>
      </dsp:txBody>
      <dsp:txXfrm>
        <a:off x="5424884" y="0"/>
        <a:ext cx="3625452" cy="1079661"/>
      </dsp:txXfrm>
    </dsp:sp>
    <dsp:sp modelId="{5DC94411-807D-4963-815C-3ED13F8BA7F0}">
      <dsp:nvSpPr>
        <dsp:cNvPr id="0" name=""/>
        <dsp:cNvSpPr/>
      </dsp:nvSpPr>
      <dsp:spPr>
        <a:xfrm>
          <a:off x="5424884" y="1079661"/>
          <a:ext cx="3625452" cy="107965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Next global standard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New controls </a:t>
          </a:r>
        </a:p>
      </dsp:txBody>
      <dsp:txXfrm>
        <a:off x="5424884" y="1079661"/>
        <a:ext cx="3625452" cy="1079657"/>
      </dsp:txXfrm>
    </dsp:sp>
    <dsp:sp modelId="{D1B68093-034B-4204-809C-7F0E78208198}">
      <dsp:nvSpPr>
        <dsp:cNvPr id="0" name=""/>
        <dsp:cNvSpPr/>
      </dsp:nvSpPr>
      <dsp:spPr>
        <a:xfrm>
          <a:off x="5424884" y="2159318"/>
          <a:ext cx="3625452" cy="107965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200+ companies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6,000+ items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5424884" y="2159318"/>
        <a:ext cx="3625452" cy="1079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22E81-330E-41BA-A301-D1AF6F8F0638}">
      <dsp:nvSpPr>
        <dsp:cNvPr id="0" name=""/>
        <dsp:cNvSpPr/>
      </dsp:nvSpPr>
      <dsp:spPr>
        <a:xfrm>
          <a:off x="3554304" y="1841374"/>
          <a:ext cx="2250568" cy="225056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Relieve PCI burden</a:t>
          </a:r>
        </a:p>
      </dsp:txBody>
      <dsp:txXfrm>
        <a:off x="4006768" y="2368559"/>
        <a:ext cx="1345640" cy="1156838"/>
      </dsp:txXfrm>
    </dsp:sp>
    <dsp:sp modelId="{8AA66E92-8DA5-440B-A4DB-D9270D422982}">
      <dsp:nvSpPr>
        <dsp:cNvPr id="0" name=""/>
        <dsp:cNvSpPr/>
      </dsp:nvSpPr>
      <dsp:spPr>
        <a:xfrm>
          <a:off x="2244882" y="1309421"/>
          <a:ext cx="1636777" cy="1636777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Support</a:t>
          </a:r>
        </a:p>
      </dsp:txBody>
      <dsp:txXfrm>
        <a:off x="2656946" y="1723975"/>
        <a:ext cx="812649" cy="807669"/>
      </dsp:txXfrm>
    </dsp:sp>
    <dsp:sp modelId="{8BC6842D-708E-4456-9C01-A647082302E9}">
      <dsp:nvSpPr>
        <dsp:cNvPr id="0" name=""/>
        <dsp:cNvSpPr/>
      </dsp:nvSpPr>
      <dsp:spPr>
        <a:xfrm rot="20700000">
          <a:off x="3169069" y="180212"/>
          <a:ext cx="1603707" cy="1603707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Vendor Partner</a:t>
          </a:r>
        </a:p>
      </dsp:txBody>
      <dsp:txXfrm rot="-20700000">
        <a:off x="3520809" y="531952"/>
        <a:ext cx="900227" cy="900227"/>
      </dsp:txXfrm>
    </dsp:sp>
    <dsp:sp modelId="{A3F065A2-4C2E-4C02-AD46-72BAFC28A6D2}">
      <dsp:nvSpPr>
        <dsp:cNvPr id="0" name=""/>
        <dsp:cNvSpPr/>
      </dsp:nvSpPr>
      <dsp:spPr>
        <a:xfrm>
          <a:off x="3380132" y="1502403"/>
          <a:ext cx="2880727" cy="2880727"/>
        </a:xfrm>
        <a:prstGeom prst="circularArrow">
          <a:avLst>
            <a:gd name="adj1" fmla="val 4688"/>
            <a:gd name="adj2" fmla="val 299029"/>
            <a:gd name="adj3" fmla="val 2513776"/>
            <a:gd name="adj4" fmla="val 1586643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B889C-9645-4E3B-BE72-DA1DAE3D268F}">
      <dsp:nvSpPr>
        <dsp:cNvPr id="0" name=""/>
        <dsp:cNvSpPr/>
      </dsp:nvSpPr>
      <dsp:spPr>
        <a:xfrm>
          <a:off x="1955012" y="947704"/>
          <a:ext cx="2093028" cy="209302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A6CC1-3F1A-4EFE-9EF5-86E670913366}">
      <dsp:nvSpPr>
        <dsp:cNvPr id="0" name=""/>
        <dsp:cNvSpPr/>
      </dsp:nvSpPr>
      <dsp:spPr>
        <a:xfrm>
          <a:off x="2790690" y="-170620"/>
          <a:ext cx="2256706" cy="22567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7D6A-21AF-42AF-9056-EFFD42AF07DF}">
      <dsp:nvSpPr>
        <dsp:cNvPr id="0" name=""/>
        <dsp:cNvSpPr/>
      </dsp:nvSpPr>
      <dsp:spPr>
        <a:xfrm>
          <a:off x="382982" y="0"/>
          <a:ext cx="783246" cy="7832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57A926-6CFE-4691-AC26-22A9B63CE0EE}">
      <dsp:nvSpPr>
        <dsp:cNvPr id="0" name=""/>
        <dsp:cNvSpPr/>
      </dsp:nvSpPr>
      <dsp:spPr>
        <a:xfrm>
          <a:off x="1250404" y="1529"/>
          <a:ext cx="4178906" cy="783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Outsourcing to third party</a:t>
          </a:r>
        </a:p>
      </dsp:txBody>
      <dsp:txXfrm>
        <a:off x="1250404" y="1529"/>
        <a:ext cx="4178906" cy="783246"/>
      </dsp:txXfrm>
    </dsp:sp>
    <dsp:sp modelId="{A5E7DF4F-A946-43AF-86F1-ABEEBD38A410}">
      <dsp:nvSpPr>
        <dsp:cNvPr id="0" name=""/>
        <dsp:cNvSpPr/>
      </dsp:nvSpPr>
      <dsp:spPr>
        <a:xfrm>
          <a:off x="382982" y="783232"/>
          <a:ext cx="783246" cy="783246"/>
        </a:xfrm>
        <a:prstGeom prst="ellipse">
          <a:avLst/>
        </a:prstGeom>
        <a:solidFill>
          <a:schemeClr val="accent4">
            <a:alpha val="50000"/>
            <a:hueOff val="3457139"/>
            <a:satOff val="985"/>
            <a:lumOff val="2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AA40C6-1004-4DF8-BE78-64CDE99AD037}">
      <dsp:nvSpPr>
        <dsp:cNvPr id="0" name=""/>
        <dsp:cNvSpPr/>
      </dsp:nvSpPr>
      <dsp:spPr>
        <a:xfrm>
          <a:off x="1250404" y="784775"/>
          <a:ext cx="4178906" cy="783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Are they maintaining compliance &amp; gearing up for v4.0?</a:t>
          </a:r>
        </a:p>
      </dsp:txBody>
      <dsp:txXfrm>
        <a:off x="1250404" y="784775"/>
        <a:ext cx="4178906" cy="783246"/>
      </dsp:txXfrm>
    </dsp:sp>
    <dsp:sp modelId="{E527BBE3-205C-49C3-87C0-02DF3965D2DE}">
      <dsp:nvSpPr>
        <dsp:cNvPr id="0" name=""/>
        <dsp:cNvSpPr/>
      </dsp:nvSpPr>
      <dsp:spPr>
        <a:xfrm>
          <a:off x="382982" y="1566479"/>
          <a:ext cx="783246" cy="783246"/>
        </a:xfrm>
        <a:prstGeom prst="ellipse">
          <a:avLst/>
        </a:prstGeom>
        <a:solidFill>
          <a:schemeClr val="accent4">
            <a:alpha val="50000"/>
            <a:hueOff val="6914279"/>
            <a:satOff val="1970"/>
            <a:lumOff val="5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E5216B-5B21-4152-9EAD-665E18989F9F}">
      <dsp:nvSpPr>
        <dsp:cNvPr id="0" name=""/>
        <dsp:cNvSpPr/>
      </dsp:nvSpPr>
      <dsp:spPr>
        <a:xfrm>
          <a:off x="1250404" y="1568022"/>
          <a:ext cx="4178906" cy="783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are they working to prevent malicious code?</a:t>
          </a:r>
        </a:p>
      </dsp:txBody>
      <dsp:txXfrm>
        <a:off x="1250404" y="1568022"/>
        <a:ext cx="4178906" cy="783246"/>
      </dsp:txXfrm>
    </dsp:sp>
    <dsp:sp modelId="{F1EBE944-4954-43A6-A1EC-A6004B488758}">
      <dsp:nvSpPr>
        <dsp:cNvPr id="0" name=""/>
        <dsp:cNvSpPr/>
      </dsp:nvSpPr>
      <dsp:spPr>
        <a:xfrm>
          <a:off x="382982" y="2349725"/>
          <a:ext cx="783246" cy="783246"/>
        </a:xfrm>
        <a:prstGeom prst="ellipse">
          <a:avLst/>
        </a:prstGeom>
        <a:solidFill>
          <a:schemeClr val="accent4">
            <a:alpha val="50000"/>
            <a:hueOff val="10371418"/>
            <a:satOff val="2956"/>
            <a:lumOff val="85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69D5A9-A70A-4251-8345-80C32C855A0C}">
      <dsp:nvSpPr>
        <dsp:cNvPr id="0" name=""/>
        <dsp:cNvSpPr/>
      </dsp:nvSpPr>
      <dsp:spPr>
        <a:xfrm>
          <a:off x="1250404" y="2351268"/>
          <a:ext cx="4178906" cy="783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Applying innovations?</a:t>
          </a:r>
        </a:p>
      </dsp:txBody>
      <dsp:txXfrm>
        <a:off x="1250404" y="2351268"/>
        <a:ext cx="4178906" cy="783246"/>
      </dsp:txXfrm>
    </dsp:sp>
    <dsp:sp modelId="{66C70024-1EA8-4AA2-809A-DF47F789ACFC}">
      <dsp:nvSpPr>
        <dsp:cNvPr id="0" name=""/>
        <dsp:cNvSpPr/>
      </dsp:nvSpPr>
      <dsp:spPr>
        <a:xfrm>
          <a:off x="382982" y="3132972"/>
          <a:ext cx="783246" cy="783246"/>
        </a:xfrm>
        <a:prstGeom prst="ellipse">
          <a:avLst/>
        </a:prstGeom>
        <a:solidFill>
          <a:schemeClr val="accent4">
            <a:alpha val="50000"/>
            <a:hueOff val="13828557"/>
            <a:satOff val="3941"/>
            <a:lumOff val="1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82ECB4-5FF9-4CFF-B099-C2A8D00862CD}">
      <dsp:nvSpPr>
        <dsp:cNvPr id="0" name=""/>
        <dsp:cNvSpPr/>
      </dsp:nvSpPr>
      <dsp:spPr>
        <a:xfrm>
          <a:off x="1250404" y="3134515"/>
          <a:ext cx="4178906" cy="783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Embrace MFA</a:t>
          </a:r>
        </a:p>
      </dsp:txBody>
      <dsp:txXfrm>
        <a:off x="1250404" y="3134515"/>
        <a:ext cx="4178906" cy="783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671BD-F48E-402E-BE30-8C8CB94ECD4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FD755-0B97-4C78-A058-B26FF136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3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Generative AI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type of artificial intelligence technology that can produce various types of content, including text, imagery, audio and synthetic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D755-0B97-4C78-A058-B26FF136B3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6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– Colorado </a:t>
            </a:r>
            <a:r>
              <a:rPr lang="en-US" dirty="0" err="1"/>
              <a:t>Dept</a:t>
            </a:r>
            <a:r>
              <a:rPr lang="en-US" baseline="0" dirty="0"/>
              <a:t> of Education </a:t>
            </a:r>
          </a:p>
          <a:p>
            <a:r>
              <a:rPr lang="en-US" baseline="0" dirty="0"/>
              <a:t>LA Unified School District</a:t>
            </a:r>
          </a:p>
          <a:p>
            <a:r>
              <a:rPr lang="en-US" baseline="0" dirty="0"/>
              <a:t>Chattanooga State CC</a:t>
            </a:r>
          </a:p>
          <a:p>
            <a:r>
              <a:rPr lang="en-US" baseline="0" dirty="0"/>
              <a:t>Mercer University</a:t>
            </a:r>
          </a:p>
          <a:p>
            <a:r>
              <a:rPr lang="en-US" baseline="0" dirty="0"/>
              <a:t>52 Ransomware attacks to colleges and universities so far this year</a:t>
            </a:r>
          </a:p>
          <a:p>
            <a:r>
              <a:rPr lang="en-US" baseline="0" dirty="0"/>
              <a:t>$1.5M average cost</a:t>
            </a:r>
          </a:p>
          <a:p>
            <a:r>
              <a:rPr lang="en-US" dirty="0"/>
              <a:t>22 Days</a:t>
            </a:r>
            <a:r>
              <a:rPr lang="en-US" baseline="0" dirty="0"/>
              <a:t> – average downtime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D755-0B97-4C78-A058-B26FF136B3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D755-0B97-4C78-A058-B26FF136B3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3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1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49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4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2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516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813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172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857E33E-8B18-4087-B112-809917729534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4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51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234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9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050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8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6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9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0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5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0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3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4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quote.org/wiki/Flag_of_China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s://strategywiki.org/wiki/File:Flag_of_Russia.svg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3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33.png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openxmlformats.org/officeDocument/2006/relationships/diagramQuickStyle" Target="../diagrams/quickStyle8.xml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4" Type="http://schemas.openxmlformats.org/officeDocument/2006/relationships/diagramQuickStyle" Target="../diagrams/quickStyle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odeinalbis.blogspot.com/2015/08/el-cumplimiento-legal-de-las-empresas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665" y="2738453"/>
            <a:ext cx="8144134" cy="1373070"/>
          </a:xfrm>
        </p:spPr>
        <p:txBody>
          <a:bodyPr/>
          <a:lstStyle/>
          <a:p>
            <a:pPr algn="l"/>
            <a:r>
              <a:rPr lang="en-US" dirty="0"/>
              <a:t>When, Not If</a:t>
            </a:r>
            <a:br>
              <a:rPr lang="en-US" dirty="0"/>
            </a:br>
            <a:r>
              <a:rPr lang="en-US" sz="2400" dirty="0"/>
              <a:t>The Realities of Cybersecurity in Higher Education</a:t>
            </a:r>
            <a:endParaRPr lang="en-US" sz="2400" b="1" i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19" y="897881"/>
            <a:ext cx="2600508" cy="1423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1854" y="4315383"/>
            <a:ext cx="4246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Virgil Lloyd, Sr. BDE</a:t>
            </a:r>
          </a:p>
          <a:p>
            <a:r>
              <a:rPr lang="en-US" dirty="0">
                <a:solidFill>
                  <a:schemeClr val="bg1"/>
                </a:solidFill>
              </a:rPr>
              <a:t>Nelnet Campus Commerce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437" y="4379400"/>
            <a:ext cx="3183683" cy="171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82509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Exfiltration</a:t>
            </a:r>
          </a:p>
        </p:txBody>
      </p:sp>
      <p:pic>
        <p:nvPicPr>
          <p:cNvPr id="5" name="Picture 4" descr="A picture containing flag, star, red, symbol&#10;&#10;Description automatically generated">
            <a:extLst>
              <a:ext uri="{FF2B5EF4-FFF2-40B4-BE49-F238E27FC236}">
                <a16:creationId xmlns:a16="http://schemas.microsoft.com/office/drawing/2014/main" id="{3073643B-D428-EE79-1664-456AE09BE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19383" y="3050060"/>
            <a:ext cx="2319736" cy="1546491"/>
          </a:xfrm>
          <a:prstGeom prst="rect">
            <a:avLst/>
          </a:prstGeom>
        </p:spPr>
      </p:pic>
      <p:pic>
        <p:nvPicPr>
          <p:cNvPr id="6" name="Picture 5" descr="A red white and blue flag&#10;&#10;Description automatically generated with medium confidence">
            <a:extLst>
              <a:ext uri="{FF2B5EF4-FFF2-40B4-BE49-F238E27FC236}">
                <a16:creationId xmlns:a16="http://schemas.microsoft.com/office/drawing/2014/main" id="{9FE789FF-8453-5DDB-09F8-1D42430A6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19383" y="4903226"/>
            <a:ext cx="2319736" cy="154649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06" y="2582827"/>
            <a:ext cx="6956429" cy="41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261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Landscape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10" y="2409173"/>
            <a:ext cx="10272544" cy="44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8779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680320" y="3740727"/>
            <a:ext cx="6126880" cy="17179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Experience repeat attack in 12 months</a:t>
            </a:r>
          </a:p>
        </p:txBody>
      </p:sp>
      <p:pic>
        <p:nvPicPr>
          <p:cNvPr id="6" name="Graphic 2" descr="Repeat outline">
            <a:extLst>
              <a:ext uri="{FF2B5EF4-FFF2-40B4-BE49-F238E27FC236}">
                <a16:creationId xmlns:a16="http://schemas.microsoft.com/office/drawing/2014/main" id="{B597FBE3-4CB3-47D9-C8BC-ACDF1253D7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877" y="1819636"/>
            <a:ext cx="4279687" cy="4279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96582" y="3425485"/>
            <a:ext cx="1470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80%</a:t>
            </a:r>
          </a:p>
        </p:txBody>
      </p:sp>
      <p:sp>
        <p:nvSpPr>
          <p:cNvPr id="8" name="Rectangle 7"/>
          <p:cNvSpPr/>
          <p:nvPr/>
        </p:nvSpPr>
        <p:spPr>
          <a:xfrm>
            <a:off x="812800" y="39594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useoSans"/>
              </a:rPr>
              <a:t>A </a:t>
            </a:r>
            <a:r>
              <a:rPr lang="en-US" b="1" i="1" dirty="0">
                <a:solidFill>
                  <a:schemeClr val="bg1"/>
                </a:solidFill>
                <a:latin typeface="MuseoSans"/>
              </a:rPr>
              <a:t>replay attack </a:t>
            </a:r>
            <a:r>
              <a:rPr lang="en-US" dirty="0">
                <a:solidFill>
                  <a:schemeClr val="bg1"/>
                </a:solidFill>
                <a:latin typeface="MuseoSans"/>
              </a:rPr>
              <a:t>occurs when a cybercriminal eavesdrops on a secure network communication, intercepts it, and then fraudulently delays or resends it to misdirect the receiver into doing what the hacker wants.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3829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they Infiltrate 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D27B600-7969-C248-B3BD-1AFFAFEE3923}"/>
              </a:ext>
            </a:extLst>
          </p:cNvPr>
          <p:cNvSpPr txBox="1">
            <a:spLocks/>
          </p:cNvSpPr>
          <p:nvPr/>
        </p:nvSpPr>
        <p:spPr>
          <a:xfrm>
            <a:off x="2259952" y="5887010"/>
            <a:ext cx="2473275" cy="41011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43% of all attacks against education sector were carried out by Social Engineering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CD638-1591-564E-B31D-A843A0290E6D}"/>
              </a:ext>
            </a:extLst>
          </p:cNvPr>
          <p:cNvSpPr txBox="1"/>
          <p:nvPr/>
        </p:nvSpPr>
        <p:spPr>
          <a:xfrm>
            <a:off x="2937781" y="4858099"/>
            <a:ext cx="11176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41%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74912-3F7D-474D-BADE-2D68DF7CB136}"/>
              </a:ext>
            </a:extLst>
          </p:cNvPr>
          <p:cNvSpPr txBox="1"/>
          <p:nvPr/>
        </p:nvSpPr>
        <p:spPr>
          <a:xfrm>
            <a:off x="6723627" y="5540352"/>
            <a:ext cx="401744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Malware Targeting Education Sector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E6B0D93-F38E-724C-A32F-884CAFE8FD69}"/>
              </a:ext>
            </a:extLst>
          </p:cNvPr>
          <p:cNvSpPr txBox="1">
            <a:spLocks/>
          </p:cNvSpPr>
          <p:nvPr/>
        </p:nvSpPr>
        <p:spPr>
          <a:xfrm>
            <a:off x="7495707" y="5908928"/>
            <a:ext cx="2473275" cy="41011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63% of all malware written specifically targets education sector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F2FB0-26A2-934D-BCBF-318EA1EEFEBC}"/>
              </a:ext>
            </a:extLst>
          </p:cNvPr>
          <p:cNvSpPr txBox="1"/>
          <p:nvPr/>
        </p:nvSpPr>
        <p:spPr>
          <a:xfrm>
            <a:off x="8152697" y="4880017"/>
            <a:ext cx="115929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63%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509815-A30A-C84D-9FD1-504CDEB68233}"/>
              </a:ext>
            </a:extLst>
          </p:cNvPr>
          <p:cNvSpPr txBox="1"/>
          <p:nvPr/>
        </p:nvSpPr>
        <p:spPr>
          <a:xfrm>
            <a:off x="1487874" y="5518434"/>
            <a:ext cx="401744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Compromised by Social Engineering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672" y="2614286"/>
            <a:ext cx="2699342" cy="214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85" y="2742177"/>
            <a:ext cx="3871335" cy="189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879758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 Payouts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94C12-26DF-354F-933E-8FA456BC9637}"/>
              </a:ext>
            </a:extLst>
          </p:cNvPr>
          <p:cNvSpPr txBox="1"/>
          <p:nvPr/>
        </p:nvSpPr>
        <p:spPr>
          <a:xfrm>
            <a:off x="3156164" y="2226680"/>
            <a:ext cx="5666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effectLst/>
                <a:latin typeface="Georgia" panose="02040502050405020303" pitchFamily="18" charset="0"/>
              </a:rPr>
              <a:t>The proportion of organizations paying seven-figure payouts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31C30-2BFA-A044-B53E-376A7A124F10}"/>
              </a:ext>
            </a:extLst>
          </p:cNvPr>
          <p:cNvSpPr txBox="1"/>
          <p:nvPr/>
        </p:nvSpPr>
        <p:spPr>
          <a:xfrm>
            <a:off x="2666009" y="6107041"/>
            <a:ext cx="66877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31610-2868-9849-B7F2-CDF51549D8A3}"/>
              </a:ext>
            </a:extLst>
          </p:cNvPr>
          <p:cNvSpPr txBox="1"/>
          <p:nvPr/>
        </p:nvSpPr>
        <p:spPr>
          <a:xfrm>
            <a:off x="2499551" y="5581594"/>
            <a:ext cx="11176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Poppins" pitchFamily="2" charset="77"/>
                <a:cs typeface="Poppins" pitchFamily="2" charset="77"/>
              </a:rPr>
              <a:t>11%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CC2756-7E84-A049-973B-97F12D8B357E}"/>
              </a:ext>
            </a:extLst>
          </p:cNvPr>
          <p:cNvGrpSpPr/>
          <p:nvPr/>
        </p:nvGrpSpPr>
        <p:grpSpPr>
          <a:xfrm>
            <a:off x="1575732" y="2768573"/>
            <a:ext cx="3366791" cy="2766719"/>
            <a:chOff x="3679574" y="3259577"/>
            <a:chExt cx="6733582" cy="5533437"/>
          </a:xfrm>
        </p:grpSpPr>
        <p:sp>
          <p:nvSpPr>
            <p:cNvPr id="9" name="Shape 53545">
              <a:extLst>
                <a:ext uri="{FF2B5EF4-FFF2-40B4-BE49-F238E27FC236}">
                  <a16:creationId xmlns:a16="http://schemas.microsoft.com/office/drawing/2014/main" id="{CD6618E3-DFA9-D14A-A9B9-0707FDED8326}"/>
                </a:ext>
              </a:extLst>
            </p:cNvPr>
            <p:cNvSpPr/>
            <p:nvPr/>
          </p:nvSpPr>
          <p:spPr>
            <a:xfrm>
              <a:off x="3814902" y="3259577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0" name="Shape 53546">
              <a:extLst>
                <a:ext uri="{FF2B5EF4-FFF2-40B4-BE49-F238E27FC236}">
                  <a16:creationId xmlns:a16="http://schemas.microsoft.com/office/drawing/2014/main" id="{90E7FB31-CE9F-064B-963E-BB00D08324D7}"/>
                </a:ext>
              </a:extLst>
            </p:cNvPr>
            <p:cNvSpPr/>
            <p:nvPr/>
          </p:nvSpPr>
          <p:spPr>
            <a:xfrm rot="21000000">
              <a:off x="3697701" y="3535540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1" name="Shape 53547">
              <a:extLst>
                <a:ext uri="{FF2B5EF4-FFF2-40B4-BE49-F238E27FC236}">
                  <a16:creationId xmlns:a16="http://schemas.microsoft.com/office/drawing/2014/main" id="{566784F4-6A43-FB41-9771-DF5214A06F62}"/>
                </a:ext>
              </a:extLst>
            </p:cNvPr>
            <p:cNvSpPr/>
            <p:nvPr/>
          </p:nvSpPr>
          <p:spPr>
            <a:xfrm rot="21000000">
              <a:off x="3679574" y="3517357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2" name="Shape 53545">
              <a:extLst>
                <a:ext uri="{FF2B5EF4-FFF2-40B4-BE49-F238E27FC236}">
                  <a16:creationId xmlns:a16="http://schemas.microsoft.com/office/drawing/2014/main" id="{0ED204BF-999C-6140-B2CA-A619E0F2A722}"/>
                </a:ext>
              </a:extLst>
            </p:cNvPr>
            <p:cNvSpPr/>
            <p:nvPr/>
          </p:nvSpPr>
          <p:spPr>
            <a:xfrm>
              <a:off x="5159600" y="3259577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3" name="Shape 53546">
              <a:extLst>
                <a:ext uri="{FF2B5EF4-FFF2-40B4-BE49-F238E27FC236}">
                  <a16:creationId xmlns:a16="http://schemas.microsoft.com/office/drawing/2014/main" id="{F2E8D9BF-16E5-654C-9149-B6E12BECA296}"/>
                </a:ext>
              </a:extLst>
            </p:cNvPr>
            <p:cNvSpPr/>
            <p:nvPr/>
          </p:nvSpPr>
          <p:spPr>
            <a:xfrm rot="21000000">
              <a:off x="5042399" y="3535540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4" name="Shape 53547">
              <a:extLst>
                <a:ext uri="{FF2B5EF4-FFF2-40B4-BE49-F238E27FC236}">
                  <a16:creationId xmlns:a16="http://schemas.microsoft.com/office/drawing/2014/main" id="{B6251EF0-22C2-D649-9064-19FF2208936F}"/>
                </a:ext>
              </a:extLst>
            </p:cNvPr>
            <p:cNvSpPr/>
            <p:nvPr/>
          </p:nvSpPr>
          <p:spPr>
            <a:xfrm rot="21000000">
              <a:off x="5024272" y="3517357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5" name="Shape 53545">
              <a:extLst>
                <a:ext uri="{FF2B5EF4-FFF2-40B4-BE49-F238E27FC236}">
                  <a16:creationId xmlns:a16="http://schemas.microsoft.com/office/drawing/2014/main" id="{43C80E8E-41FC-B54A-B0AC-0ECF4977845F}"/>
                </a:ext>
              </a:extLst>
            </p:cNvPr>
            <p:cNvSpPr/>
            <p:nvPr/>
          </p:nvSpPr>
          <p:spPr>
            <a:xfrm>
              <a:off x="6528902" y="3259577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6" name="Shape 53546">
              <a:extLst>
                <a:ext uri="{FF2B5EF4-FFF2-40B4-BE49-F238E27FC236}">
                  <a16:creationId xmlns:a16="http://schemas.microsoft.com/office/drawing/2014/main" id="{E2B27F33-7919-1C4A-8B8D-9E36879BB41F}"/>
                </a:ext>
              </a:extLst>
            </p:cNvPr>
            <p:cNvSpPr/>
            <p:nvPr/>
          </p:nvSpPr>
          <p:spPr>
            <a:xfrm rot="21000000">
              <a:off x="6411701" y="3535540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7" name="Shape 53547">
              <a:extLst>
                <a:ext uri="{FF2B5EF4-FFF2-40B4-BE49-F238E27FC236}">
                  <a16:creationId xmlns:a16="http://schemas.microsoft.com/office/drawing/2014/main" id="{8D471BE0-0CD4-EE49-9488-DAF929A9E861}"/>
                </a:ext>
              </a:extLst>
            </p:cNvPr>
            <p:cNvSpPr/>
            <p:nvPr/>
          </p:nvSpPr>
          <p:spPr>
            <a:xfrm rot="21000000">
              <a:off x="6393574" y="3517357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8" name="Shape 53545">
              <a:extLst>
                <a:ext uri="{FF2B5EF4-FFF2-40B4-BE49-F238E27FC236}">
                  <a16:creationId xmlns:a16="http://schemas.microsoft.com/office/drawing/2014/main" id="{9419DA75-A414-F743-869B-5A6663B17B94}"/>
                </a:ext>
              </a:extLst>
            </p:cNvPr>
            <p:cNvSpPr/>
            <p:nvPr/>
          </p:nvSpPr>
          <p:spPr>
            <a:xfrm>
              <a:off x="7914392" y="3259577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9" name="Shape 53546">
              <a:extLst>
                <a:ext uri="{FF2B5EF4-FFF2-40B4-BE49-F238E27FC236}">
                  <a16:creationId xmlns:a16="http://schemas.microsoft.com/office/drawing/2014/main" id="{006FE1FD-B096-C64F-AC45-DD395BD01E81}"/>
                </a:ext>
              </a:extLst>
            </p:cNvPr>
            <p:cNvSpPr/>
            <p:nvPr/>
          </p:nvSpPr>
          <p:spPr>
            <a:xfrm rot="21000000">
              <a:off x="7797191" y="3535540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20" name="Shape 53547">
              <a:extLst>
                <a:ext uri="{FF2B5EF4-FFF2-40B4-BE49-F238E27FC236}">
                  <a16:creationId xmlns:a16="http://schemas.microsoft.com/office/drawing/2014/main" id="{4273D21B-B44D-CC4A-A710-21A72F366AEE}"/>
                </a:ext>
              </a:extLst>
            </p:cNvPr>
            <p:cNvSpPr/>
            <p:nvPr/>
          </p:nvSpPr>
          <p:spPr>
            <a:xfrm rot="21000000">
              <a:off x="7779064" y="3517357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21" name="Shape 53545">
              <a:extLst>
                <a:ext uri="{FF2B5EF4-FFF2-40B4-BE49-F238E27FC236}">
                  <a16:creationId xmlns:a16="http://schemas.microsoft.com/office/drawing/2014/main" id="{932F4BD2-B1B2-F14C-9AD4-0B02F59AB132}"/>
                </a:ext>
              </a:extLst>
            </p:cNvPr>
            <p:cNvSpPr/>
            <p:nvPr/>
          </p:nvSpPr>
          <p:spPr>
            <a:xfrm>
              <a:off x="9299174" y="3259577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22" name="Shape 53546">
              <a:extLst>
                <a:ext uri="{FF2B5EF4-FFF2-40B4-BE49-F238E27FC236}">
                  <a16:creationId xmlns:a16="http://schemas.microsoft.com/office/drawing/2014/main" id="{4845023D-DA7C-4F48-954D-DC9F28795BF2}"/>
                </a:ext>
              </a:extLst>
            </p:cNvPr>
            <p:cNvSpPr/>
            <p:nvPr/>
          </p:nvSpPr>
          <p:spPr>
            <a:xfrm rot="21000000">
              <a:off x="9181973" y="3535540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23" name="Shape 53547">
              <a:extLst>
                <a:ext uri="{FF2B5EF4-FFF2-40B4-BE49-F238E27FC236}">
                  <a16:creationId xmlns:a16="http://schemas.microsoft.com/office/drawing/2014/main" id="{07EA4A87-88D6-824D-97C4-D48F1E1954BD}"/>
                </a:ext>
              </a:extLst>
            </p:cNvPr>
            <p:cNvSpPr/>
            <p:nvPr/>
          </p:nvSpPr>
          <p:spPr>
            <a:xfrm rot="21000000">
              <a:off x="9163846" y="3517357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24" name="Shape 53545">
              <a:extLst>
                <a:ext uri="{FF2B5EF4-FFF2-40B4-BE49-F238E27FC236}">
                  <a16:creationId xmlns:a16="http://schemas.microsoft.com/office/drawing/2014/main" id="{67C68888-AEBB-CD4C-AB80-DC042DC73161}"/>
                </a:ext>
              </a:extLst>
            </p:cNvPr>
            <p:cNvSpPr/>
            <p:nvPr/>
          </p:nvSpPr>
          <p:spPr>
            <a:xfrm>
              <a:off x="3814902" y="4129525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25" name="Shape 53546">
              <a:extLst>
                <a:ext uri="{FF2B5EF4-FFF2-40B4-BE49-F238E27FC236}">
                  <a16:creationId xmlns:a16="http://schemas.microsoft.com/office/drawing/2014/main" id="{F17AD864-8AD5-E94C-AFB7-C220FACF4755}"/>
                </a:ext>
              </a:extLst>
            </p:cNvPr>
            <p:cNvSpPr/>
            <p:nvPr/>
          </p:nvSpPr>
          <p:spPr>
            <a:xfrm rot="21000000">
              <a:off x="3697701" y="4405488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26" name="Shape 53547">
              <a:extLst>
                <a:ext uri="{FF2B5EF4-FFF2-40B4-BE49-F238E27FC236}">
                  <a16:creationId xmlns:a16="http://schemas.microsoft.com/office/drawing/2014/main" id="{6C933EB8-4703-F240-949E-EE467E4CD6B4}"/>
                </a:ext>
              </a:extLst>
            </p:cNvPr>
            <p:cNvSpPr/>
            <p:nvPr/>
          </p:nvSpPr>
          <p:spPr>
            <a:xfrm rot="21000000">
              <a:off x="3679574" y="4387305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27" name="Shape 53545">
              <a:extLst>
                <a:ext uri="{FF2B5EF4-FFF2-40B4-BE49-F238E27FC236}">
                  <a16:creationId xmlns:a16="http://schemas.microsoft.com/office/drawing/2014/main" id="{787DE0ED-9FE8-3D45-9FC9-44360450C11F}"/>
                </a:ext>
              </a:extLst>
            </p:cNvPr>
            <p:cNvSpPr/>
            <p:nvPr/>
          </p:nvSpPr>
          <p:spPr>
            <a:xfrm>
              <a:off x="5159600" y="4129525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28" name="Shape 53546">
              <a:extLst>
                <a:ext uri="{FF2B5EF4-FFF2-40B4-BE49-F238E27FC236}">
                  <a16:creationId xmlns:a16="http://schemas.microsoft.com/office/drawing/2014/main" id="{B7A03C0C-8B6B-544A-B321-B695DC8FFF32}"/>
                </a:ext>
              </a:extLst>
            </p:cNvPr>
            <p:cNvSpPr/>
            <p:nvPr/>
          </p:nvSpPr>
          <p:spPr>
            <a:xfrm rot="21000000">
              <a:off x="5042399" y="4405488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29" name="Shape 53547">
              <a:extLst>
                <a:ext uri="{FF2B5EF4-FFF2-40B4-BE49-F238E27FC236}">
                  <a16:creationId xmlns:a16="http://schemas.microsoft.com/office/drawing/2014/main" id="{4AE9C1DD-6DB5-4F48-8EC9-43A47ED7BAF3}"/>
                </a:ext>
              </a:extLst>
            </p:cNvPr>
            <p:cNvSpPr/>
            <p:nvPr/>
          </p:nvSpPr>
          <p:spPr>
            <a:xfrm rot="21000000">
              <a:off x="5024272" y="4387305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0" name="Shape 53545">
              <a:extLst>
                <a:ext uri="{FF2B5EF4-FFF2-40B4-BE49-F238E27FC236}">
                  <a16:creationId xmlns:a16="http://schemas.microsoft.com/office/drawing/2014/main" id="{22BE3F98-9DD3-C14C-94B3-CF1120656F75}"/>
                </a:ext>
              </a:extLst>
            </p:cNvPr>
            <p:cNvSpPr/>
            <p:nvPr/>
          </p:nvSpPr>
          <p:spPr>
            <a:xfrm>
              <a:off x="6528902" y="4129525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1" name="Shape 53546">
              <a:extLst>
                <a:ext uri="{FF2B5EF4-FFF2-40B4-BE49-F238E27FC236}">
                  <a16:creationId xmlns:a16="http://schemas.microsoft.com/office/drawing/2014/main" id="{D85A44C8-86B6-3248-B8D4-CC57D0EE5143}"/>
                </a:ext>
              </a:extLst>
            </p:cNvPr>
            <p:cNvSpPr/>
            <p:nvPr/>
          </p:nvSpPr>
          <p:spPr>
            <a:xfrm rot="21000000">
              <a:off x="6411701" y="4405488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2" name="Shape 53547">
              <a:extLst>
                <a:ext uri="{FF2B5EF4-FFF2-40B4-BE49-F238E27FC236}">
                  <a16:creationId xmlns:a16="http://schemas.microsoft.com/office/drawing/2014/main" id="{3006FBF5-3BC4-C04D-A309-04FCAF478CF9}"/>
                </a:ext>
              </a:extLst>
            </p:cNvPr>
            <p:cNvSpPr/>
            <p:nvPr/>
          </p:nvSpPr>
          <p:spPr>
            <a:xfrm rot="21000000">
              <a:off x="6393574" y="4387305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3" name="Shape 53545">
              <a:extLst>
                <a:ext uri="{FF2B5EF4-FFF2-40B4-BE49-F238E27FC236}">
                  <a16:creationId xmlns:a16="http://schemas.microsoft.com/office/drawing/2014/main" id="{E92A38FF-F798-9C4F-9CA3-6324214F0821}"/>
                </a:ext>
              </a:extLst>
            </p:cNvPr>
            <p:cNvSpPr/>
            <p:nvPr/>
          </p:nvSpPr>
          <p:spPr>
            <a:xfrm>
              <a:off x="7914392" y="4129525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4" name="Shape 53546">
              <a:extLst>
                <a:ext uri="{FF2B5EF4-FFF2-40B4-BE49-F238E27FC236}">
                  <a16:creationId xmlns:a16="http://schemas.microsoft.com/office/drawing/2014/main" id="{C54C200D-EB15-2E49-8BF0-F55397E3B829}"/>
                </a:ext>
              </a:extLst>
            </p:cNvPr>
            <p:cNvSpPr/>
            <p:nvPr/>
          </p:nvSpPr>
          <p:spPr>
            <a:xfrm rot="21000000">
              <a:off x="7797191" y="4405488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5" name="Shape 53547">
              <a:extLst>
                <a:ext uri="{FF2B5EF4-FFF2-40B4-BE49-F238E27FC236}">
                  <a16:creationId xmlns:a16="http://schemas.microsoft.com/office/drawing/2014/main" id="{AA7271F1-6A26-B44C-91B3-857C8C463DD1}"/>
                </a:ext>
              </a:extLst>
            </p:cNvPr>
            <p:cNvSpPr/>
            <p:nvPr/>
          </p:nvSpPr>
          <p:spPr>
            <a:xfrm rot="21000000">
              <a:off x="7779064" y="4387305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6" name="Shape 53545">
              <a:extLst>
                <a:ext uri="{FF2B5EF4-FFF2-40B4-BE49-F238E27FC236}">
                  <a16:creationId xmlns:a16="http://schemas.microsoft.com/office/drawing/2014/main" id="{8FBB217D-15D3-8A48-A1A9-C3C359075958}"/>
                </a:ext>
              </a:extLst>
            </p:cNvPr>
            <p:cNvSpPr/>
            <p:nvPr/>
          </p:nvSpPr>
          <p:spPr>
            <a:xfrm>
              <a:off x="9299174" y="4129525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7" name="Shape 53546">
              <a:extLst>
                <a:ext uri="{FF2B5EF4-FFF2-40B4-BE49-F238E27FC236}">
                  <a16:creationId xmlns:a16="http://schemas.microsoft.com/office/drawing/2014/main" id="{ED41D405-2D81-574E-8036-29B4FF017064}"/>
                </a:ext>
              </a:extLst>
            </p:cNvPr>
            <p:cNvSpPr/>
            <p:nvPr/>
          </p:nvSpPr>
          <p:spPr>
            <a:xfrm rot="21000000">
              <a:off x="9181973" y="4405488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8" name="Shape 53547">
              <a:extLst>
                <a:ext uri="{FF2B5EF4-FFF2-40B4-BE49-F238E27FC236}">
                  <a16:creationId xmlns:a16="http://schemas.microsoft.com/office/drawing/2014/main" id="{F41E2EC8-947F-8A45-AB49-840263796547}"/>
                </a:ext>
              </a:extLst>
            </p:cNvPr>
            <p:cNvSpPr/>
            <p:nvPr/>
          </p:nvSpPr>
          <p:spPr>
            <a:xfrm rot="21000000">
              <a:off x="9163846" y="4387305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9" name="Shape 53545">
              <a:extLst>
                <a:ext uri="{FF2B5EF4-FFF2-40B4-BE49-F238E27FC236}">
                  <a16:creationId xmlns:a16="http://schemas.microsoft.com/office/drawing/2014/main" id="{6F91D2FB-A042-224C-9FE7-D5FAAB3826B1}"/>
                </a:ext>
              </a:extLst>
            </p:cNvPr>
            <p:cNvSpPr/>
            <p:nvPr/>
          </p:nvSpPr>
          <p:spPr>
            <a:xfrm>
              <a:off x="3814902" y="5041797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40" name="Shape 53546">
              <a:extLst>
                <a:ext uri="{FF2B5EF4-FFF2-40B4-BE49-F238E27FC236}">
                  <a16:creationId xmlns:a16="http://schemas.microsoft.com/office/drawing/2014/main" id="{AEBB8EBE-BEA9-1A4C-B790-06512092E208}"/>
                </a:ext>
              </a:extLst>
            </p:cNvPr>
            <p:cNvSpPr/>
            <p:nvPr/>
          </p:nvSpPr>
          <p:spPr>
            <a:xfrm rot="21000000">
              <a:off x="3697701" y="5317760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41" name="Shape 53547">
              <a:extLst>
                <a:ext uri="{FF2B5EF4-FFF2-40B4-BE49-F238E27FC236}">
                  <a16:creationId xmlns:a16="http://schemas.microsoft.com/office/drawing/2014/main" id="{C65E9E90-F895-4C4D-A2A7-75516068F236}"/>
                </a:ext>
              </a:extLst>
            </p:cNvPr>
            <p:cNvSpPr/>
            <p:nvPr/>
          </p:nvSpPr>
          <p:spPr>
            <a:xfrm rot="21000000">
              <a:off x="3679574" y="5299577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42" name="Shape 53545">
              <a:extLst>
                <a:ext uri="{FF2B5EF4-FFF2-40B4-BE49-F238E27FC236}">
                  <a16:creationId xmlns:a16="http://schemas.microsoft.com/office/drawing/2014/main" id="{D3AD843A-9E06-BB4B-B208-03248969958E}"/>
                </a:ext>
              </a:extLst>
            </p:cNvPr>
            <p:cNvSpPr/>
            <p:nvPr/>
          </p:nvSpPr>
          <p:spPr>
            <a:xfrm>
              <a:off x="5159600" y="5041797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43" name="Shape 53546">
              <a:extLst>
                <a:ext uri="{FF2B5EF4-FFF2-40B4-BE49-F238E27FC236}">
                  <a16:creationId xmlns:a16="http://schemas.microsoft.com/office/drawing/2014/main" id="{802EBFE6-D258-A548-BA67-3FEFCF9383A8}"/>
                </a:ext>
              </a:extLst>
            </p:cNvPr>
            <p:cNvSpPr/>
            <p:nvPr/>
          </p:nvSpPr>
          <p:spPr>
            <a:xfrm rot="21000000">
              <a:off x="5042399" y="5317760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44" name="Shape 53547">
              <a:extLst>
                <a:ext uri="{FF2B5EF4-FFF2-40B4-BE49-F238E27FC236}">
                  <a16:creationId xmlns:a16="http://schemas.microsoft.com/office/drawing/2014/main" id="{C882709B-9008-7748-8D63-81CD6BEB18FB}"/>
                </a:ext>
              </a:extLst>
            </p:cNvPr>
            <p:cNvSpPr/>
            <p:nvPr/>
          </p:nvSpPr>
          <p:spPr>
            <a:xfrm rot="21000000">
              <a:off x="5024272" y="5299577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45" name="Shape 53545">
              <a:extLst>
                <a:ext uri="{FF2B5EF4-FFF2-40B4-BE49-F238E27FC236}">
                  <a16:creationId xmlns:a16="http://schemas.microsoft.com/office/drawing/2014/main" id="{0C1F183C-6E7F-134B-BA63-CD3B5777F6F7}"/>
                </a:ext>
              </a:extLst>
            </p:cNvPr>
            <p:cNvSpPr/>
            <p:nvPr/>
          </p:nvSpPr>
          <p:spPr>
            <a:xfrm>
              <a:off x="6528902" y="5041797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46" name="Shape 53546">
              <a:extLst>
                <a:ext uri="{FF2B5EF4-FFF2-40B4-BE49-F238E27FC236}">
                  <a16:creationId xmlns:a16="http://schemas.microsoft.com/office/drawing/2014/main" id="{3B197956-55CE-AC49-AEBE-58DA7430862F}"/>
                </a:ext>
              </a:extLst>
            </p:cNvPr>
            <p:cNvSpPr/>
            <p:nvPr/>
          </p:nvSpPr>
          <p:spPr>
            <a:xfrm rot="21000000">
              <a:off x="6411701" y="5317760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47" name="Shape 53547">
              <a:extLst>
                <a:ext uri="{FF2B5EF4-FFF2-40B4-BE49-F238E27FC236}">
                  <a16:creationId xmlns:a16="http://schemas.microsoft.com/office/drawing/2014/main" id="{3F660D51-4FFF-724E-9F05-BABFD1DC88C5}"/>
                </a:ext>
              </a:extLst>
            </p:cNvPr>
            <p:cNvSpPr/>
            <p:nvPr/>
          </p:nvSpPr>
          <p:spPr>
            <a:xfrm rot="21000000">
              <a:off x="6393574" y="5299577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48" name="Shape 53545">
              <a:extLst>
                <a:ext uri="{FF2B5EF4-FFF2-40B4-BE49-F238E27FC236}">
                  <a16:creationId xmlns:a16="http://schemas.microsoft.com/office/drawing/2014/main" id="{3126C89B-A02E-2642-AEB5-4AC83B7E9130}"/>
                </a:ext>
              </a:extLst>
            </p:cNvPr>
            <p:cNvSpPr/>
            <p:nvPr/>
          </p:nvSpPr>
          <p:spPr>
            <a:xfrm>
              <a:off x="7914392" y="5041797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49" name="Shape 53546">
              <a:extLst>
                <a:ext uri="{FF2B5EF4-FFF2-40B4-BE49-F238E27FC236}">
                  <a16:creationId xmlns:a16="http://schemas.microsoft.com/office/drawing/2014/main" id="{1ECE40CC-0CD1-F144-BFC8-958616744521}"/>
                </a:ext>
              </a:extLst>
            </p:cNvPr>
            <p:cNvSpPr/>
            <p:nvPr/>
          </p:nvSpPr>
          <p:spPr>
            <a:xfrm rot="21000000">
              <a:off x="7797191" y="5317760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50" name="Shape 53547">
              <a:extLst>
                <a:ext uri="{FF2B5EF4-FFF2-40B4-BE49-F238E27FC236}">
                  <a16:creationId xmlns:a16="http://schemas.microsoft.com/office/drawing/2014/main" id="{813B52D5-05F0-D74D-9061-88B3CAB209E0}"/>
                </a:ext>
              </a:extLst>
            </p:cNvPr>
            <p:cNvSpPr/>
            <p:nvPr/>
          </p:nvSpPr>
          <p:spPr>
            <a:xfrm rot="21000000">
              <a:off x="7779064" y="5299577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51" name="Shape 53545">
              <a:extLst>
                <a:ext uri="{FF2B5EF4-FFF2-40B4-BE49-F238E27FC236}">
                  <a16:creationId xmlns:a16="http://schemas.microsoft.com/office/drawing/2014/main" id="{1979B3E7-4392-5947-83D8-109808AF9A85}"/>
                </a:ext>
              </a:extLst>
            </p:cNvPr>
            <p:cNvSpPr/>
            <p:nvPr/>
          </p:nvSpPr>
          <p:spPr>
            <a:xfrm>
              <a:off x="9299174" y="5041797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52" name="Shape 53546">
              <a:extLst>
                <a:ext uri="{FF2B5EF4-FFF2-40B4-BE49-F238E27FC236}">
                  <a16:creationId xmlns:a16="http://schemas.microsoft.com/office/drawing/2014/main" id="{4597752C-1510-DB4E-814E-798DE10D6392}"/>
                </a:ext>
              </a:extLst>
            </p:cNvPr>
            <p:cNvSpPr/>
            <p:nvPr/>
          </p:nvSpPr>
          <p:spPr>
            <a:xfrm rot="21000000">
              <a:off x="9181973" y="5317760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53" name="Shape 53547">
              <a:extLst>
                <a:ext uri="{FF2B5EF4-FFF2-40B4-BE49-F238E27FC236}">
                  <a16:creationId xmlns:a16="http://schemas.microsoft.com/office/drawing/2014/main" id="{DA05CBA8-F4EB-8A44-ABD3-6B8B909B11A0}"/>
                </a:ext>
              </a:extLst>
            </p:cNvPr>
            <p:cNvSpPr/>
            <p:nvPr/>
          </p:nvSpPr>
          <p:spPr>
            <a:xfrm rot="21000000">
              <a:off x="9163846" y="5299577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54" name="Shape 53545">
              <a:extLst>
                <a:ext uri="{FF2B5EF4-FFF2-40B4-BE49-F238E27FC236}">
                  <a16:creationId xmlns:a16="http://schemas.microsoft.com/office/drawing/2014/main" id="{C3FD14C7-FBFE-6345-A378-EE288FB26C32}"/>
                </a:ext>
              </a:extLst>
            </p:cNvPr>
            <p:cNvSpPr/>
            <p:nvPr/>
          </p:nvSpPr>
          <p:spPr>
            <a:xfrm>
              <a:off x="3814902" y="5953889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55" name="Shape 53546">
              <a:extLst>
                <a:ext uri="{FF2B5EF4-FFF2-40B4-BE49-F238E27FC236}">
                  <a16:creationId xmlns:a16="http://schemas.microsoft.com/office/drawing/2014/main" id="{7A36A4C9-8404-5747-9E35-33539BB03F41}"/>
                </a:ext>
              </a:extLst>
            </p:cNvPr>
            <p:cNvSpPr/>
            <p:nvPr/>
          </p:nvSpPr>
          <p:spPr>
            <a:xfrm rot="21000000">
              <a:off x="3697701" y="6229852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56" name="Shape 53547">
              <a:extLst>
                <a:ext uri="{FF2B5EF4-FFF2-40B4-BE49-F238E27FC236}">
                  <a16:creationId xmlns:a16="http://schemas.microsoft.com/office/drawing/2014/main" id="{8A1432CE-0018-B749-B456-7F6CC8FC9799}"/>
                </a:ext>
              </a:extLst>
            </p:cNvPr>
            <p:cNvSpPr/>
            <p:nvPr/>
          </p:nvSpPr>
          <p:spPr>
            <a:xfrm rot="21000000">
              <a:off x="3679574" y="6211669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57" name="Shape 53545">
              <a:extLst>
                <a:ext uri="{FF2B5EF4-FFF2-40B4-BE49-F238E27FC236}">
                  <a16:creationId xmlns:a16="http://schemas.microsoft.com/office/drawing/2014/main" id="{4EB3B546-DF19-294A-B0F3-3F686384971B}"/>
                </a:ext>
              </a:extLst>
            </p:cNvPr>
            <p:cNvSpPr/>
            <p:nvPr/>
          </p:nvSpPr>
          <p:spPr>
            <a:xfrm>
              <a:off x="5159600" y="5953889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58" name="Shape 53546">
              <a:extLst>
                <a:ext uri="{FF2B5EF4-FFF2-40B4-BE49-F238E27FC236}">
                  <a16:creationId xmlns:a16="http://schemas.microsoft.com/office/drawing/2014/main" id="{5F1C51FD-20D5-9340-83C0-3A0D4D48F58D}"/>
                </a:ext>
              </a:extLst>
            </p:cNvPr>
            <p:cNvSpPr/>
            <p:nvPr/>
          </p:nvSpPr>
          <p:spPr>
            <a:xfrm rot="21000000">
              <a:off x="5042399" y="6229852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59" name="Shape 53547">
              <a:extLst>
                <a:ext uri="{FF2B5EF4-FFF2-40B4-BE49-F238E27FC236}">
                  <a16:creationId xmlns:a16="http://schemas.microsoft.com/office/drawing/2014/main" id="{8EF9B3BE-3CE8-9446-BE10-7AB52FC8DEB2}"/>
                </a:ext>
              </a:extLst>
            </p:cNvPr>
            <p:cNvSpPr/>
            <p:nvPr/>
          </p:nvSpPr>
          <p:spPr>
            <a:xfrm rot="21000000">
              <a:off x="5024272" y="6211669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60" name="Shape 53545">
              <a:extLst>
                <a:ext uri="{FF2B5EF4-FFF2-40B4-BE49-F238E27FC236}">
                  <a16:creationId xmlns:a16="http://schemas.microsoft.com/office/drawing/2014/main" id="{64FC6C26-6596-FD49-AC55-FF88920B5146}"/>
                </a:ext>
              </a:extLst>
            </p:cNvPr>
            <p:cNvSpPr/>
            <p:nvPr/>
          </p:nvSpPr>
          <p:spPr>
            <a:xfrm>
              <a:off x="6528902" y="5953889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61" name="Shape 53546">
              <a:extLst>
                <a:ext uri="{FF2B5EF4-FFF2-40B4-BE49-F238E27FC236}">
                  <a16:creationId xmlns:a16="http://schemas.microsoft.com/office/drawing/2014/main" id="{4C3EDDB3-59E0-4A43-85A0-09ED68CEF518}"/>
                </a:ext>
              </a:extLst>
            </p:cNvPr>
            <p:cNvSpPr/>
            <p:nvPr/>
          </p:nvSpPr>
          <p:spPr>
            <a:xfrm rot="21000000">
              <a:off x="6411701" y="6229852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62" name="Shape 53547">
              <a:extLst>
                <a:ext uri="{FF2B5EF4-FFF2-40B4-BE49-F238E27FC236}">
                  <a16:creationId xmlns:a16="http://schemas.microsoft.com/office/drawing/2014/main" id="{1066CE22-70DC-2147-97C9-A1766D93C037}"/>
                </a:ext>
              </a:extLst>
            </p:cNvPr>
            <p:cNvSpPr/>
            <p:nvPr/>
          </p:nvSpPr>
          <p:spPr>
            <a:xfrm rot="21000000">
              <a:off x="6393574" y="6211669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63" name="Shape 53545">
              <a:extLst>
                <a:ext uri="{FF2B5EF4-FFF2-40B4-BE49-F238E27FC236}">
                  <a16:creationId xmlns:a16="http://schemas.microsoft.com/office/drawing/2014/main" id="{5AB7ABEA-83F8-7B40-81DC-BD67EF307D0F}"/>
                </a:ext>
              </a:extLst>
            </p:cNvPr>
            <p:cNvSpPr/>
            <p:nvPr/>
          </p:nvSpPr>
          <p:spPr>
            <a:xfrm>
              <a:off x="7914392" y="5953889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64" name="Shape 53546">
              <a:extLst>
                <a:ext uri="{FF2B5EF4-FFF2-40B4-BE49-F238E27FC236}">
                  <a16:creationId xmlns:a16="http://schemas.microsoft.com/office/drawing/2014/main" id="{9B6EEF7C-9B02-6443-B875-5A165329A6DF}"/>
                </a:ext>
              </a:extLst>
            </p:cNvPr>
            <p:cNvSpPr/>
            <p:nvPr/>
          </p:nvSpPr>
          <p:spPr>
            <a:xfrm rot="21000000">
              <a:off x="7797191" y="6229852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65" name="Shape 53547">
              <a:extLst>
                <a:ext uri="{FF2B5EF4-FFF2-40B4-BE49-F238E27FC236}">
                  <a16:creationId xmlns:a16="http://schemas.microsoft.com/office/drawing/2014/main" id="{6874C93E-D925-7143-8201-FA602676D5BC}"/>
                </a:ext>
              </a:extLst>
            </p:cNvPr>
            <p:cNvSpPr/>
            <p:nvPr/>
          </p:nvSpPr>
          <p:spPr>
            <a:xfrm rot="21000000">
              <a:off x="7779064" y="6211669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66" name="Shape 53545">
              <a:extLst>
                <a:ext uri="{FF2B5EF4-FFF2-40B4-BE49-F238E27FC236}">
                  <a16:creationId xmlns:a16="http://schemas.microsoft.com/office/drawing/2014/main" id="{787E4EB9-6027-B746-9E64-0FFB02CD991C}"/>
                </a:ext>
              </a:extLst>
            </p:cNvPr>
            <p:cNvSpPr/>
            <p:nvPr/>
          </p:nvSpPr>
          <p:spPr>
            <a:xfrm>
              <a:off x="9299174" y="5953889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67" name="Shape 53546">
              <a:extLst>
                <a:ext uri="{FF2B5EF4-FFF2-40B4-BE49-F238E27FC236}">
                  <a16:creationId xmlns:a16="http://schemas.microsoft.com/office/drawing/2014/main" id="{64E37538-1E37-1242-A191-E3FDA15EE60A}"/>
                </a:ext>
              </a:extLst>
            </p:cNvPr>
            <p:cNvSpPr/>
            <p:nvPr/>
          </p:nvSpPr>
          <p:spPr>
            <a:xfrm rot="21000000">
              <a:off x="9181973" y="6229853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68" name="Shape 53547">
              <a:extLst>
                <a:ext uri="{FF2B5EF4-FFF2-40B4-BE49-F238E27FC236}">
                  <a16:creationId xmlns:a16="http://schemas.microsoft.com/office/drawing/2014/main" id="{BF835C16-66CF-9140-900A-931244B4E88D}"/>
                </a:ext>
              </a:extLst>
            </p:cNvPr>
            <p:cNvSpPr/>
            <p:nvPr/>
          </p:nvSpPr>
          <p:spPr>
            <a:xfrm rot="21000000">
              <a:off x="9163846" y="6211669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69" name="Shape 53545">
              <a:extLst>
                <a:ext uri="{FF2B5EF4-FFF2-40B4-BE49-F238E27FC236}">
                  <a16:creationId xmlns:a16="http://schemas.microsoft.com/office/drawing/2014/main" id="{CBDFC136-3C79-2946-A05A-ABC8210D0701}"/>
                </a:ext>
              </a:extLst>
            </p:cNvPr>
            <p:cNvSpPr/>
            <p:nvPr/>
          </p:nvSpPr>
          <p:spPr>
            <a:xfrm>
              <a:off x="3889181" y="6823839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70" name="Shape 53546">
              <a:extLst>
                <a:ext uri="{FF2B5EF4-FFF2-40B4-BE49-F238E27FC236}">
                  <a16:creationId xmlns:a16="http://schemas.microsoft.com/office/drawing/2014/main" id="{BC2871C5-DF1B-874B-9CFD-54BA32140F1E}"/>
                </a:ext>
              </a:extLst>
            </p:cNvPr>
            <p:cNvSpPr/>
            <p:nvPr/>
          </p:nvSpPr>
          <p:spPr>
            <a:xfrm rot="21000000">
              <a:off x="3771980" y="7099802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71" name="Shape 53547">
              <a:extLst>
                <a:ext uri="{FF2B5EF4-FFF2-40B4-BE49-F238E27FC236}">
                  <a16:creationId xmlns:a16="http://schemas.microsoft.com/office/drawing/2014/main" id="{B3CE3E14-24F2-2141-A329-A7375C6479ED}"/>
                </a:ext>
              </a:extLst>
            </p:cNvPr>
            <p:cNvSpPr/>
            <p:nvPr/>
          </p:nvSpPr>
          <p:spPr>
            <a:xfrm rot="21000000">
              <a:off x="3753853" y="7081619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72" name="Shape 53545">
              <a:extLst>
                <a:ext uri="{FF2B5EF4-FFF2-40B4-BE49-F238E27FC236}">
                  <a16:creationId xmlns:a16="http://schemas.microsoft.com/office/drawing/2014/main" id="{192DB24E-49A8-B245-BC3E-AE01C54085B0}"/>
                </a:ext>
              </a:extLst>
            </p:cNvPr>
            <p:cNvSpPr/>
            <p:nvPr/>
          </p:nvSpPr>
          <p:spPr>
            <a:xfrm>
              <a:off x="5233879" y="6823839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73" name="Shape 53546">
              <a:extLst>
                <a:ext uri="{FF2B5EF4-FFF2-40B4-BE49-F238E27FC236}">
                  <a16:creationId xmlns:a16="http://schemas.microsoft.com/office/drawing/2014/main" id="{4F0566B4-46D6-C945-BE16-5C4CA6041237}"/>
                </a:ext>
              </a:extLst>
            </p:cNvPr>
            <p:cNvSpPr/>
            <p:nvPr/>
          </p:nvSpPr>
          <p:spPr>
            <a:xfrm rot="21000000">
              <a:off x="5116678" y="7099802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74" name="Shape 53547">
              <a:extLst>
                <a:ext uri="{FF2B5EF4-FFF2-40B4-BE49-F238E27FC236}">
                  <a16:creationId xmlns:a16="http://schemas.microsoft.com/office/drawing/2014/main" id="{9D6F64FB-32BC-4F49-9C02-DF2956D94C81}"/>
                </a:ext>
              </a:extLst>
            </p:cNvPr>
            <p:cNvSpPr/>
            <p:nvPr/>
          </p:nvSpPr>
          <p:spPr>
            <a:xfrm rot="21000000">
              <a:off x="5098551" y="7081619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75" name="Shape 53545">
              <a:extLst>
                <a:ext uri="{FF2B5EF4-FFF2-40B4-BE49-F238E27FC236}">
                  <a16:creationId xmlns:a16="http://schemas.microsoft.com/office/drawing/2014/main" id="{38134F45-4410-0348-9BA7-785B1905F079}"/>
                </a:ext>
              </a:extLst>
            </p:cNvPr>
            <p:cNvSpPr/>
            <p:nvPr/>
          </p:nvSpPr>
          <p:spPr>
            <a:xfrm>
              <a:off x="6603181" y="6823839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76" name="Shape 53546">
              <a:extLst>
                <a:ext uri="{FF2B5EF4-FFF2-40B4-BE49-F238E27FC236}">
                  <a16:creationId xmlns:a16="http://schemas.microsoft.com/office/drawing/2014/main" id="{443F20D3-2F93-FE42-A381-3D9572A66DEA}"/>
                </a:ext>
              </a:extLst>
            </p:cNvPr>
            <p:cNvSpPr/>
            <p:nvPr/>
          </p:nvSpPr>
          <p:spPr>
            <a:xfrm rot="21000000">
              <a:off x="6485980" y="7099802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77" name="Shape 53547">
              <a:extLst>
                <a:ext uri="{FF2B5EF4-FFF2-40B4-BE49-F238E27FC236}">
                  <a16:creationId xmlns:a16="http://schemas.microsoft.com/office/drawing/2014/main" id="{60483184-351F-C642-A5F4-B9C3B36597EE}"/>
                </a:ext>
              </a:extLst>
            </p:cNvPr>
            <p:cNvSpPr/>
            <p:nvPr/>
          </p:nvSpPr>
          <p:spPr>
            <a:xfrm rot="21000000">
              <a:off x="6467853" y="7081619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78" name="Shape 53545">
              <a:extLst>
                <a:ext uri="{FF2B5EF4-FFF2-40B4-BE49-F238E27FC236}">
                  <a16:creationId xmlns:a16="http://schemas.microsoft.com/office/drawing/2014/main" id="{79BF94B1-559F-1143-8B76-CE629710AF3C}"/>
                </a:ext>
              </a:extLst>
            </p:cNvPr>
            <p:cNvSpPr/>
            <p:nvPr/>
          </p:nvSpPr>
          <p:spPr>
            <a:xfrm>
              <a:off x="7988671" y="6823839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79" name="Shape 53546">
              <a:extLst>
                <a:ext uri="{FF2B5EF4-FFF2-40B4-BE49-F238E27FC236}">
                  <a16:creationId xmlns:a16="http://schemas.microsoft.com/office/drawing/2014/main" id="{51B69841-8764-004D-92E3-8C9251E53442}"/>
                </a:ext>
              </a:extLst>
            </p:cNvPr>
            <p:cNvSpPr/>
            <p:nvPr/>
          </p:nvSpPr>
          <p:spPr>
            <a:xfrm rot="21000000">
              <a:off x="7871470" y="7099802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80" name="Shape 53547">
              <a:extLst>
                <a:ext uri="{FF2B5EF4-FFF2-40B4-BE49-F238E27FC236}">
                  <a16:creationId xmlns:a16="http://schemas.microsoft.com/office/drawing/2014/main" id="{9965AE32-B470-284F-B371-74301A356735}"/>
                </a:ext>
              </a:extLst>
            </p:cNvPr>
            <p:cNvSpPr/>
            <p:nvPr/>
          </p:nvSpPr>
          <p:spPr>
            <a:xfrm rot="21000000">
              <a:off x="7853343" y="7081619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81" name="Shape 53545">
              <a:extLst>
                <a:ext uri="{FF2B5EF4-FFF2-40B4-BE49-F238E27FC236}">
                  <a16:creationId xmlns:a16="http://schemas.microsoft.com/office/drawing/2014/main" id="{DC372B20-9C98-BD4D-BBD2-1A0201C92DED}"/>
                </a:ext>
              </a:extLst>
            </p:cNvPr>
            <p:cNvSpPr/>
            <p:nvPr/>
          </p:nvSpPr>
          <p:spPr>
            <a:xfrm>
              <a:off x="9373453" y="6823839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82" name="Shape 53546">
              <a:extLst>
                <a:ext uri="{FF2B5EF4-FFF2-40B4-BE49-F238E27FC236}">
                  <a16:creationId xmlns:a16="http://schemas.microsoft.com/office/drawing/2014/main" id="{371E0C84-C031-A94D-9ADE-DE0594B2971F}"/>
                </a:ext>
              </a:extLst>
            </p:cNvPr>
            <p:cNvSpPr/>
            <p:nvPr/>
          </p:nvSpPr>
          <p:spPr>
            <a:xfrm rot="21000000">
              <a:off x="9256252" y="7099802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83" name="Shape 53547">
              <a:extLst>
                <a:ext uri="{FF2B5EF4-FFF2-40B4-BE49-F238E27FC236}">
                  <a16:creationId xmlns:a16="http://schemas.microsoft.com/office/drawing/2014/main" id="{BE142074-A57C-8041-8517-28A142E84999}"/>
                </a:ext>
              </a:extLst>
            </p:cNvPr>
            <p:cNvSpPr/>
            <p:nvPr/>
          </p:nvSpPr>
          <p:spPr>
            <a:xfrm rot="21000000">
              <a:off x="9238125" y="7081619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84" name="Shape 53545">
              <a:extLst>
                <a:ext uri="{FF2B5EF4-FFF2-40B4-BE49-F238E27FC236}">
                  <a16:creationId xmlns:a16="http://schemas.microsoft.com/office/drawing/2014/main" id="{B2E24037-E623-EB42-ADEE-08C75D9257EF}"/>
                </a:ext>
              </a:extLst>
            </p:cNvPr>
            <p:cNvSpPr/>
            <p:nvPr/>
          </p:nvSpPr>
          <p:spPr>
            <a:xfrm>
              <a:off x="3889181" y="7741815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85" name="Shape 53546">
              <a:extLst>
                <a:ext uri="{FF2B5EF4-FFF2-40B4-BE49-F238E27FC236}">
                  <a16:creationId xmlns:a16="http://schemas.microsoft.com/office/drawing/2014/main" id="{B6C1150D-5282-144E-88CB-8E96E1F61755}"/>
                </a:ext>
              </a:extLst>
            </p:cNvPr>
            <p:cNvSpPr/>
            <p:nvPr/>
          </p:nvSpPr>
          <p:spPr>
            <a:xfrm rot="21000000">
              <a:off x="3771980" y="8017778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86" name="Shape 53547">
              <a:extLst>
                <a:ext uri="{FF2B5EF4-FFF2-40B4-BE49-F238E27FC236}">
                  <a16:creationId xmlns:a16="http://schemas.microsoft.com/office/drawing/2014/main" id="{C123918F-324E-1845-BD54-1A301C078638}"/>
                </a:ext>
              </a:extLst>
            </p:cNvPr>
            <p:cNvSpPr/>
            <p:nvPr/>
          </p:nvSpPr>
          <p:spPr>
            <a:xfrm rot="21000000">
              <a:off x="3753853" y="7999595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87" name="Shape 53545">
              <a:extLst>
                <a:ext uri="{FF2B5EF4-FFF2-40B4-BE49-F238E27FC236}">
                  <a16:creationId xmlns:a16="http://schemas.microsoft.com/office/drawing/2014/main" id="{847A9A05-A1EE-3744-AF8D-A47CD457AEAF}"/>
                </a:ext>
              </a:extLst>
            </p:cNvPr>
            <p:cNvSpPr/>
            <p:nvPr/>
          </p:nvSpPr>
          <p:spPr>
            <a:xfrm>
              <a:off x="5233879" y="7741815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88" name="Shape 53546">
              <a:extLst>
                <a:ext uri="{FF2B5EF4-FFF2-40B4-BE49-F238E27FC236}">
                  <a16:creationId xmlns:a16="http://schemas.microsoft.com/office/drawing/2014/main" id="{5AB99065-BA4C-9D43-9617-3C0576BCD9D6}"/>
                </a:ext>
              </a:extLst>
            </p:cNvPr>
            <p:cNvSpPr/>
            <p:nvPr/>
          </p:nvSpPr>
          <p:spPr>
            <a:xfrm rot="21000000">
              <a:off x="5116678" y="8017778"/>
              <a:ext cx="1138480" cy="49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89" name="Shape 53547">
              <a:extLst>
                <a:ext uri="{FF2B5EF4-FFF2-40B4-BE49-F238E27FC236}">
                  <a16:creationId xmlns:a16="http://schemas.microsoft.com/office/drawing/2014/main" id="{0113B127-7F25-1E4B-8E4A-79CFD1852A17}"/>
                </a:ext>
              </a:extLst>
            </p:cNvPr>
            <p:cNvSpPr/>
            <p:nvPr/>
          </p:nvSpPr>
          <p:spPr>
            <a:xfrm rot="21000000">
              <a:off x="5098551" y="7999595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90" name="Shape 53545">
              <a:extLst>
                <a:ext uri="{FF2B5EF4-FFF2-40B4-BE49-F238E27FC236}">
                  <a16:creationId xmlns:a16="http://schemas.microsoft.com/office/drawing/2014/main" id="{7EEFA7FF-4E6F-4D4C-BAAC-6E0229E5C49C}"/>
                </a:ext>
              </a:extLst>
            </p:cNvPr>
            <p:cNvSpPr/>
            <p:nvPr/>
          </p:nvSpPr>
          <p:spPr>
            <a:xfrm>
              <a:off x="6603181" y="7741815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91" name="Shape 53546">
              <a:extLst>
                <a:ext uri="{FF2B5EF4-FFF2-40B4-BE49-F238E27FC236}">
                  <a16:creationId xmlns:a16="http://schemas.microsoft.com/office/drawing/2014/main" id="{A10C2E08-7451-7A47-8E52-5C517AB33CA5}"/>
                </a:ext>
              </a:extLst>
            </p:cNvPr>
            <p:cNvSpPr/>
            <p:nvPr/>
          </p:nvSpPr>
          <p:spPr>
            <a:xfrm rot="21000000">
              <a:off x="6485980" y="8017778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92" name="Shape 53547">
              <a:extLst>
                <a:ext uri="{FF2B5EF4-FFF2-40B4-BE49-F238E27FC236}">
                  <a16:creationId xmlns:a16="http://schemas.microsoft.com/office/drawing/2014/main" id="{60FB1C2E-B266-A948-9DB8-4795428AB58B}"/>
                </a:ext>
              </a:extLst>
            </p:cNvPr>
            <p:cNvSpPr/>
            <p:nvPr/>
          </p:nvSpPr>
          <p:spPr>
            <a:xfrm rot="21000000">
              <a:off x="6467853" y="7999595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93" name="Shape 53545">
              <a:extLst>
                <a:ext uri="{FF2B5EF4-FFF2-40B4-BE49-F238E27FC236}">
                  <a16:creationId xmlns:a16="http://schemas.microsoft.com/office/drawing/2014/main" id="{B57A6B57-06B6-A94E-A26D-F734229B0807}"/>
                </a:ext>
              </a:extLst>
            </p:cNvPr>
            <p:cNvSpPr/>
            <p:nvPr/>
          </p:nvSpPr>
          <p:spPr>
            <a:xfrm>
              <a:off x="7988671" y="7741815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94" name="Shape 53546">
              <a:extLst>
                <a:ext uri="{FF2B5EF4-FFF2-40B4-BE49-F238E27FC236}">
                  <a16:creationId xmlns:a16="http://schemas.microsoft.com/office/drawing/2014/main" id="{5567322D-19E2-8547-9FE9-4CFA2F9502BA}"/>
                </a:ext>
              </a:extLst>
            </p:cNvPr>
            <p:cNvSpPr/>
            <p:nvPr/>
          </p:nvSpPr>
          <p:spPr>
            <a:xfrm rot="21000000">
              <a:off x="7871470" y="8017778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95" name="Shape 53547">
              <a:extLst>
                <a:ext uri="{FF2B5EF4-FFF2-40B4-BE49-F238E27FC236}">
                  <a16:creationId xmlns:a16="http://schemas.microsoft.com/office/drawing/2014/main" id="{CCC03CFE-9685-3E40-87CC-0EA3E4159061}"/>
                </a:ext>
              </a:extLst>
            </p:cNvPr>
            <p:cNvSpPr/>
            <p:nvPr/>
          </p:nvSpPr>
          <p:spPr>
            <a:xfrm rot="21000000">
              <a:off x="7853343" y="7999595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96" name="Shape 53545">
              <a:extLst>
                <a:ext uri="{FF2B5EF4-FFF2-40B4-BE49-F238E27FC236}">
                  <a16:creationId xmlns:a16="http://schemas.microsoft.com/office/drawing/2014/main" id="{E67A5074-6648-8F45-9EC3-59EF5E1691EA}"/>
                </a:ext>
              </a:extLst>
            </p:cNvPr>
            <p:cNvSpPr/>
            <p:nvPr/>
          </p:nvSpPr>
          <p:spPr>
            <a:xfrm>
              <a:off x="9373453" y="7741815"/>
              <a:ext cx="904032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97" name="Shape 53546">
              <a:extLst>
                <a:ext uri="{FF2B5EF4-FFF2-40B4-BE49-F238E27FC236}">
                  <a16:creationId xmlns:a16="http://schemas.microsoft.com/office/drawing/2014/main" id="{34B4512E-240D-B549-8604-BC7E8A99ED75}"/>
                </a:ext>
              </a:extLst>
            </p:cNvPr>
            <p:cNvSpPr/>
            <p:nvPr/>
          </p:nvSpPr>
          <p:spPr>
            <a:xfrm rot="21000000">
              <a:off x="9256252" y="8017778"/>
              <a:ext cx="1138480" cy="49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98" name="Shape 53547">
              <a:extLst>
                <a:ext uri="{FF2B5EF4-FFF2-40B4-BE49-F238E27FC236}">
                  <a16:creationId xmlns:a16="http://schemas.microsoft.com/office/drawing/2014/main" id="{ECB53463-1A04-864A-8A97-6B783EC9D67D}"/>
                </a:ext>
              </a:extLst>
            </p:cNvPr>
            <p:cNvSpPr/>
            <p:nvPr/>
          </p:nvSpPr>
          <p:spPr>
            <a:xfrm rot="21000000">
              <a:off x="9238125" y="7999595"/>
              <a:ext cx="1175031" cy="53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8E9B5A0-D14A-8947-9F03-AD0CE7A04572}"/>
              </a:ext>
            </a:extLst>
          </p:cNvPr>
          <p:cNvGrpSpPr/>
          <p:nvPr/>
        </p:nvGrpSpPr>
        <p:grpSpPr>
          <a:xfrm>
            <a:off x="7281188" y="2799967"/>
            <a:ext cx="3364992" cy="2770632"/>
            <a:chOff x="14517062" y="3259576"/>
            <a:chExt cx="6698361" cy="5563217"/>
          </a:xfrm>
        </p:grpSpPr>
        <p:sp>
          <p:nvSpPr>
            <p:cNvPr id="100" name="Shape 53661">
              <a:extLst>
                <a:ext uri="{FF2B5EF4-FFF2-40B4-BE49-F238E27FC236}">
                  <a16:creationId xmlns:a16="http://schemas.microsoft.com/office/drawing/2014/main" id="{5364FE2F-624C-3B4B-BF3B-06F57E2B6C7C}"/>
                </a:ext>
              </a:extLst>
            </p:cNvPr>
            <p:cNvSpPr/>
            <p:nvPr/>
          </p:nvSpPr>
          <p:spPr>
            <a:xfrm>
              <a:off x="14652390" y="3259576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01" name="Shape 53662">
              <a:extLst>
                <a:ext uri="{FF2B5EF4-FFF2-40B4-BE49-F238E27FC236}">
                  <a16:creationId xmlns:a16="http://schemas.microsoft.com/office/drawing/2014/main" id="{C541A0A5-2404-7545-AF21-120FE014F3FA}"/>
                </a:ext>
              </a:extLst>
            </p:cNvPr>
            <p:cNvSpPr/>
            <p:nvPr/>
          </p:nvSpPr>
          <p:spPr>
            <a:xfrm rot="21000000">
              <a:off x="14535190" y="3535540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02" name="Shape 53663">
              <a:extLst>
                <a:ext uri="{FF2B5EF4-FFF2-40B4-BE49-F238E27FC236}">
                  <a16:creationId xmlns:a16="http://schemas.microsoft.com/office/drawing/2014/main" id="{0C9DA4F6-F8CB-E54F-9E2B-E0C3A1AE9B65}"/>
                </a:ext>
              </a:extLst>
            </p:cNvPr>
            <p:cNvSpPr/>
            <p:nvPr/>
          </p:nvSpPr>
          <p:spPr>
            <a:xfrm rot="21000000">
              <a:off x="14517062" y="3517356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03" name="Shape 53661">
              <a:extLst>
                <a:ext uri="{FF2B5EF4-FFF2-40B4-BE49-F238E27FC236}">
                  <a16:creationId xmlns:a16="http://schemas.microsoft.com/office/drawing/2014/main" id="{143BCA27-45B3-2145-9143-936A3F25B906}"/>
                </a:ext>
              </a:extLst>
            </p:cNvPr>
            <p:cNvSpPr/>
            <p:nvPr/>
          </p:nvSpPr>
          <p:spPr>
            <a:xfrm>
              <a:off x="16033103" y="3259576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04" name="Shape 53662">
              <a:extLst>
                <a:ext uri="{FF2B5EF4-FFF2-40B4-BE49-F238E27FC236}">
                  <a16:creationId xmlns:a16="http://schemas.microsoft.com/office/drawing/2014/main" id="{27281C71-77AF-964E-B030-724009515ECC}"/>
                </a:ext>
              </a:extLst>
            </p:cNvPr>
            <p:cNvSpPr/>
            <p:nvPr/>
          </p:nvSpPr>
          <p:spPr>
            <a:xfrm rot="21000000">
              <a:off x="15915903" y="3535540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05" name="Shape 53663">
              <a:extLst>
                <a:ext uri="{FF2B5EF4-FFF2-40B4-BE49-F238E27FC236}">
                  <a16:creationId xmlns:a16="http://schemas.microsoft.com/office/drawing/2014/main" id="{8DC95C1E-57D5-9742-88AC-6B38936DFF5E}"/>
                </a:ext>
              </a:extLst>
            </p:cNvPr>
            <p:cNvSpPr/>
            <p:nvPr/>
          </p:nvSpPr>
          <p:spPr>
            <a:xfrm rot="21000000">
              <a:off x="15897775" y="3517356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06" name="Shape 53661">
              <a:extLst>
                <a:ext uri="{FF2B5EF4-FFF2-40B4-BE49-F238E27FC236}">
                  <a16:creationId xmlns:a16="http://schemas.microsoft.com/office/drawing/2014/main" id="{80764DFD-3E27-964C-BABF-BBB140CF3545}"/>
                </a:ext>
              </a:extLst>
            </p:cNvPr>
            <p:cNvSpPr/>
            <p:nvPr/>
          </p:nvSpPr>
          <p:spPr>
            <a:xfrm>
              <a:off x="17413472" y="3259576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07" name="Shape 53662">
              <a:extLst>
                <a:ext uri="{FF2B5EF4-FFF2-40B4-BE49-F238E27FC236}">
                  <a16:creationId xmlns:a16="http://schemas.microsoft.com/office/drawing/2014/main" id="{34B57FB0-7CDC-4748-93C1-2869D7B46606}"/>
                </a:ext>
              </a:extLst>
            </p:cNvPr>
            <p:cNvSpPr/>
            <p:nvPr/>
          </p:nvSpPr>
          <p:spPr>
            <a:xfrm rot="21000000">
              <a:off x="17296272" y="3535540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08" name="Shape 53663">
              <a:extLst>
                <a:ext uri="{FF2B5EF4-FFF2-40B4-BE49-F238E27FC236}">
                  <a16:creationId xmlns:a16="http://schemas.microsoft.com/office/drawing/2014/main" id="{8527222A-3781-DE46-B9AB-79BB1FCFD63B}"/>
                </a:ext>
              </a:extLst>
            </p:cNvPr>
            <p:cNvSpPr/>
            <p:nvPr/>
          </p:nvSpPr>
          <p:spPr>
            <a:xfrm rot="21000000">
              <a:off x="17278144" y="3517356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09" name="Shape 53661">
              <a:extLst>
                <a:ext uri="{FF2B5EF4-FFF2-40B4-BE49-F238E27FC236}">
                  <a16:creationId xmlns:a16="http://schemas.microsoft.com/office/drawing/2014/main" id="{43C73DE1-A20E-FF4E-B648-7C541E301C0F}"/>
                </a:ext>
              </a:extLst>
            </p:cNvPr>
            <p:cNvSpPr/>
            <p:nvPr/>
          </p:nvSpPr>
          <p:spPr>
            <a:xfrm>
              <a:off x="18793497" y="3259576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10" name="Shape 53662">
              <a:extLst>
                <a:ext uri="{FF2B5EF4-FFF2-40B4-BE49-F238E27FC236}">
                  <a16:creationId xmlns:a16="http://schemas.microsoft.com/office/drawing/2014/main" id="{E645DE39-7AD2-A24D-BC5B-AF8A1F48E70B}"/>
                </a:ext>
              </a:extLst>
            </p:cNvPr>
            <p:cNvSpPr/>
            <p:nvPr/>
          </p:nvSpPr>
          <p:spPr>
            <a:xfrm rot="21000000">
              <a:off x="18676297" y="3535540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11" name="Shape 53663">
              <a:extLst>
                <a:ext uri="{FF2B5EF4-FFF2-40B4-BE49-F238E27FC236}">
                  <a16:creationId xmlns:a16="http://schemas.microsoft.com/office/drawing/2014/main" id="{B8B566BD-7100-E744-831D-4505A55D446A}"/>
                </a:ext>
              </a:extLst>
            </p:cNvPr>
            <p:cNvSpPr/>
            <p:nvPr/>
          </p:nvSpPr>
          <p:spPr>
            <a:xfrm rot="21000000">
              <a:off x="18658169" y="3517356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12" name="Shape 53661">
              <a:extLst>
                <a:ext uri="{FF2B5EF4-FFF2-40B4-BE49-F238E27FC236}">
                  <a16:creationId xmlns:a16="http://schemas.microsoft.com/office/drawing/2014/main" id="{865E0913-84F1-B74B-B9DF-F9124630271B}"/>
                </a:ext>
              </a:extLst>
            </p:cNvPr>
            <p:cNvSpPr/>
            <p:nvPr/>
          </p:nvSpPr>
          <p:spPr>
            <a:xfrm>
              <a:off x="20175719" y="3259576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13" name="Shape 53662">
              <a:extLst>
                <a:ext uri="{FF2B5EF4-FFF2-40B4-BE49-F238E27FC236}">
                  <a16:creationId xmlns:a16="http://schemas.microsoft.com/office/drawing/2014/main" id="{152DF536-2C4B-C24A-94E5-0D0EC3EF34DF}"/>
                </a:ext>
              </a:extLst>
            </p:cNvPr>
            <p:cNvSpPr/>
            <p:nvPr/>
          </p:nvSpPr>
          <p:spPr>
            <a:xfrm rot="21000000">
              <a:off x="20058519" y="3535540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14" name="Shape 53663">
              <a:extLst>
                <a:ext uri="{FF2B5EF4-FFF2-40B4-BE49-F238E27FC236}">
                  <a16:creationId xmlns:a16="http://schemas.microsoft.com/office/drawing/2014/main" id="{5551AB67-BF34-9940-B4E7-2410972C1FC8}"/>
                </a:ext>
              </a:extLst>
            </p:cNvPr>
            <p:cNvSpPr/>
            <p:nvPr/>
          </p:nvSpPr>
          <p:spPr>
            <a:xfrm rot="21000000">
              <a:off x="20040391" y="3517356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15" name="Shape 53661">
              <a:extLst>
                <a:ext uri="{FF2B5EF4-FFF2-40B4-BE49-F238E27FC236}">
                  <a16:creationId xmlns:a16="http://schemas.microsoft.com/office/drawing/2014/main" id="{24129D1F-1FEA-B240-82C4-F30E11973D2D}"/>
                </a:ext>
              </a:extLst>
            </p:cNvPr>
            <p:cNvSpPr/>
            <p:nvPr/>
          </p:nvSpPr>
          <p:spPr>
            <a:xfrm>
              <a:off x="14652390" y="4129526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16" name="Shape 53662">
              <a:extLst>
                <a:ext uri="{FF2B5EF4-FFF2-40B4-BE49-F238E27FC236}">
                  <a16:creationId xmlns:a16="http://schemas.microsoft.com/office/drawing/2014/main" id="{777D3259-71C0-7E4D-9A67-5D398C2CA99F}"/>
                </a:ext>
              </a:extLst>
            </p:cNvPr>
            <p:cNvSpPr/>
            <p:nvPr/>
          </p:nvSpPr>
          <p:spPr>
            <a:xfrm rot="21000000">
              <a:off x="14535190" y="4405490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17" name="Shape 53663">
              <a:extLst>
                <a:ext uri="{FF2B5EF4-FFF2-40B4-BE49-F238E27FC236}">
                  <a16:creationId xmlns:a16="http://schemas.microsoft.com/office/drawing/2014/main" id="{8B93E51C-1F37-724A-AE5B-E23E180C2056}"/>
                </a:ext>
              </a:extLst>
            </p:cNvPr>
            <p:cNvSpPr/>
            <p:nvPr/>
          </p:nvSpPr>
          <p:spPr>
            <a:xfrm rot="21000000">
              <a:off x="14517062" y="4387306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18" name="Shape 53661">
              <a:extLst>
                <a:ext uri="{FF2B5EF4-FFF2-40B4-BE49-F238E27FC236}">
                  <a16:creationId xmlns:a16="http://schemas.microsoft.com/office/drawing/2014/main" id="{02F1A564-181E-2D4E-96D3-F0E8814DA62E}"/>
                </a:ext>
              </a:extLst>
            </p:cNvPr>
            <p:cNvSpPr/>
            <p:nvPr/>
          </p:nvSpPr>
          <p:spPr>
            <a:xfrm>
              <a:off x="16033103" y="4129526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19" name="Shape 53662">
              <a:extLst>
                <a:ext uri="{FF2B5EF4-FFF2-40B4-BE49-F238E27FC236}">
                  <a16:creationId xmlns:a16="http://schemas.microsoft.com/office/drawing/2014/main" id="{BA57A6BB-392F-944D-8832-933491D92F09}"/>
                </a:ext>
              </a:extLst>
            </p:cNvPr>
            <p:cNvSpPr/>
            <p:nvPr/>
          </p:nvSpPr>
          <p:spPr>
            <a:xfrm rot="21000000">
              <a:off x="15915903" y="4405490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20" name="Shape 53663">
              <a:extLst>
                <a:ext uri="{FF2B5EF4-FFF2-40B4-BE49-F238E27FC236}">
                  <a16:creationId xmlns:a16="http://schemas.microsoft.com/office/drawing/2014/main" id="{AFFA0ED6-FBE0-6347-BDDD-FC0FA7559890}"/>
                </a:ext>
              </a:extLst>
            </p:cNvPr>
            <p:cNvSpPr/>
            <p:nvPr/>
          </p:nvSpPr>
          <p:spPr>
            <a:xfrm rot="21000000">
              <a:off x="15897775" y="4387306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21" name="Shape 53661">
              <a:extLst>
                <a:ext uri="{FF2B5EF4-FFF2-40B4-BE49-F238E27FC236}">
                  <a16:creationId xmlns:a16="http://schemas.microsoft.com/office/drawing/2014/main" id="{A11C4667-34FD-2E43-BDF8-44CAFC483F20}"/>
                </a:ext>
              </a:extLst>
            </p:cNvPr>
            <p:cNvSpPr/>
            <p:nvPr/>
          </p:nvSpPr>
          <p:spPr>
            <a:xfrm>
              <a:off x="17413472" y="4129526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22" name="Shape 53662">
              <a:extLst>
                <a:ext uri="{FF2B5EF4-FFF2-40B4-BE49-F238E27FC236}">
                  <a16:creationId xmlns:a16="http://schemas.microsoft.com/office/drawing/2014/main" id="{BFB5CAB0-495F-1043-9A20-2D8BBE171389}"/>
                </a:ext>
              </a:extLst>
            </p:cNvPr>
            <p:cNvSpPr/>
            <p:nvPr/>
          </p:nvSpPr>
          <p:spPr>
            <a:xfrm rot="21000000">
              <a:off x="17296272" y="4405490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23" name="Shape 53663">
              <a:extLst>
                <a:ext uri="{FF2B5EF4-FFF2-40B4-BE49-F238E27FC236}">
                  <a16:creationId xmlns:a16="http://schemas.microsoft.com/office/drawing/2014/main" id="{5E48D85F-FB7F-3A46-A299-13382BCD7D2B}"/>
                </a:ext>
              </a:extLst>
            </p:cNvPr>
            <p:cNvSpPr/>
            <p:nvPr/>
          </p:nvSpPr>
          <p:spPr>
            <a:xfrm rot="21000000">
              <a:off x="17278144" y="4387306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24" name="Shape 53661">
              <a:extLst>
                <a:ext uri="{FF2B5EF4-FFF2-40B4-BE49-F238E27FC236}">
                  <a16:creationId xmlns:a16="http://schemas.microsoft.com/office/drawing/2014/main" id="{5E3F4448-DC4D-BE45-91AC-40A49327748A}"/>
                </a:ext>
              </a:extLst>
            </p:cNvPr>
            <p:cNvSpPr/>
            <p:nvPr/>
          </p:nvSpPr>
          <p:spPr>
            <a:xfrm>
              <a:off x="18793497" y="4129526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25" name="Shape 53662">
              <a:extLst>
                <a:ext uri="{FF2B5EF4-FFF2-40B4-BE49-F238E27FC236}">
                  <a16:creationId xmlns:a16="http://schemas.microsoft.com/office/drawing/2014/main" id="{46B1E6EC-86FA-7147-87C5-8280504E9D31}"/>
                </a:ext>
              </a:extLst>
            </p:cNvPr>
            <p:cNvSpPr/>
            <p:nvPr/>
          </p:nvSpPr>
          <p:spPr>
            <a:xfrm rot="21000000">
              <a:off x="18676297" y="4405490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26" name="Shape 53663">
              <a:extLst>
                <a:ext uri="{FF2B5EF4-FFF2-40B4-BE49-F238E27FC236}">
                  <a16:creationId xmlns:a16="http://schemas.microsoft.com/office/drawing/2014/main" id="{0B8948D4-6F14-E74F-928D-B0A7E668B259}"/>
                </a:ext>
              </a:extLst>
            </p:cNvPr>
            <p:cNvSpPr/>
            <p:nvPr/>
          </p:nvSpPr>
          <p:spPr>
            <a:xfrm rot="21000000">
              <a:off x="18658169" y="4387306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27" name="Shape 53661">
              <a:extLst>
                <a:ext uri="{FF2B5EF4-FFF2-40B4-BE49-F238E27FC236}">
                  <a16:creationId xmlns:a16="http://schemas.microsoft.com/office/drawing/2014/main" id="{1E81CCDF-ED40-CB42-8321-F19A2D6AE1AA}"/>
                </a:ext>
              </a:extLst>
            </p:cNvPr>
            <p:cNvSpPr/>
            <p:nvPr/>
          </p:nvSpPr>
          <p:spPr>
            <a:xfrm>
              <a:off x="20175719" y="4129526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28" name="Shape 53662">
              <a:extLst>
                <a:ext uri="{FF2B5EF4-FFF2-40B4-BE49-F238E27FC236}">
                  <a16:creationId xmlns:a16="http://schemas.microsoft.com/office/drawing/2014/main" id="{2C8D9EBC-0D54-D84B-9E63-0A52CD1644C3}"/>
                </a:ext>
              </a:extLst>
            </p:cNvPr>
            <p:cNvSpPr/>
            <p:nvPr/>
          </p:nvSpPr>
          <p:spPr>
            <a:xfrm rot="21000000">
              <a:off x="20058519" y="4405490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29" name="Shape 53663">
              <a:extLst>
                <a:ext uri="{FF2B5EF4-FFF2-40B4-BE49-F238E27FC236}">
                  <a16:creationId xmlns:a16="http://schemas.microsoft.com/office/drawing/2014/main" id="{C83DA814-DFE8-4744-8BA5-520B73BE1E5F}"/>
                </a:ext>
              </a:extLst>
            </p:cNvPr>
            <p:cNvSpPr/>
            <p:nvPr/>
          </p:nvSpPr>
          <p:spPr>
            <a:xfrm rot="21000000">
              <a:off x="20040391" y="4387306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30" name="Shape 53661">
              <a:extLst>
                <a:ext uri="{FF2B5EF4-FFF2-40B4-BE49-F238E27FC236}">
                  <a16:creationId xmlns:a16="http://schemas.microsoft.com/office/drawing/2014/main" id="{CC241660-C69D-174C-8EDF-1B9203894571}"/>
                </a:ext>
              </a:extLst>
            </p:cNvPr>
            <p:cNvSpPr/>
            <p:nvPr/>
          </p:nvSpPr>
          <p:spPr>
            <a:xfrm>
              <a:off x="14652390" y="5041798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31" name="Shape 53662">
              <a:extLst>
                <a:ext uri="{FF2B5EF4-FFF2-40B4-BE49-F238E27FC236}">
                  <a16:creationId xmlns:a16="http://schemas.microsoft.com/office/drawing/2014/main" id="{C48D7CED-4BA4-4744-BF8B-E6F463C0EF49}"/>
                </a:ext>
              </a:extLst>
            </p:cNvPr>
            <p:cNvSpPr/>
            <p:nvPr/>
          </p:nvSpPr>
          <p:spPr>
            <a:xfrm rot="21000000">
              <a:off x="14535190" y="5317762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32" name="Shape 53663">
              <a:extLst>
                <a:ext uri="{FF2B5EF4-FFF2-40B4-BE49-F238E27FC236}">
                  <a16:creationId xmlns:a16="http://schemas.microsoft.com/office/drawing/2014/main" id="{309629E2-DABE-5940-985A-3826D79D5AD6}"/>
                </a:ext>
              </a:extLst>
            </p:cNvPr>
            <p:cNvSpPr/>
            <p:nvPr/>
          </p:nvSpPr>
          <p:spPr>
            <a:xfrm rot="21000000">
              <a:off x="14517062" y="5299578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33" name="Shape 53661">
              <a:extLst>
                <a:ext uri="{FF2B5EF4-FFF2-40B4-BE49-F238E27FC236}">
                  <a16:creationId xmlns:a16="http://schemas.microsoft.com/office/drawing/2014/main" id="{63A941EE-7CA1-BC4F-8BB3-5C1386F52806}"/>
                </a:ext>
              </a:extLst>
            </p:cNvPr>
            <p:cNvSpPr/>
            <p:nvPr/>
          </p:nvSpPr>
          <p:spPr>
            <a:xfrm>
              <a:off x="16033103" y="5041798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34" name="Shape 53662">
              <a:extLst>
                <a:ext uri="{FF2B5EF4-FFF2-40B4-BE49-F238E27FC236}">
                  <a16:creationId xmlns:a16="http://schemas.microsoft.com/office/drawing/2014/main" id="{5665B571-DAF0-CD4C-98C2-8E9085529215}"/>
                </a:ext>
              </a:extLst>
            </p:cNvPr>
            <p:cNvSpPr/>
            <p:nvPr/>
          </p:nvSpPr>
          <p:spPr>
            <a:xfrm rot="21000000">
              <a:off x="15915903" y="5317762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35" name="Shape 53663">
              <a:extLst>
                <a:ext uri="{FF2B5EF4-FFF2-40B4-BE49-F238E27FC236}">
                  <a16:creationId xmlns:a16="http://schemas.microsoft.com/office/drawing/2014/main" id="{E303BA52-79C5-5341-9D4D-1BB83395EC4A}"/>
                </a:ext>
              </a:extLst>
            </p:cNvPr>
            <p:cNvSpPr/>
            <p:nvPr/>
          </p:nvSpPr>
          <p:spPr>
            <a:xfrm rot="21000000">
              <a:off x="15897775" y="5299578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36" name="Shape 53661">
              <a:extLst>
                <a:ext uri="{FF2B5EF4-FFF2-40B4-BE49-F238E27FC236}">
                  <a16:creationId xmlns:a16="http://schemas.microsoft.com/office/drawing/2014/main" id="{C4F0E59D-A0AF-1D46-885C-C6377B1A9167}"/>
                </a:ext>
              </a:extLst>
            </p:cNvPr>
            <p:cNvSpPr/>
            <p:nvPr/>
          </p:nvSpPr>
          <p:spPr>
            <a:xfrm>
              <a:off x="17413472" y="5041798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37" name="Shape 53662">
              <a:extLst>
                <a:ext uri="{FF2B5EF4-FFF2-40B4-BE49-F238E27FC236}">
                  <a16:creationId xmlns:a16="http://schemas.microsoft.com/office/drawing/2014/main" id="{5257D6B5-FE9C-AD4B-853A-9FD5CE5F435F}"/>
                </a:ext>
              </a:extLst>
            </p:cNvPr>
            <p:cNvSpPr/>
            <p:nvPr/>
          </p:nvSpPr>
          <p:spPr>
            <a:xfrm rot="21000000">
              <a:off x="17296272" y="5317762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38" name="Shape 53663">
              <a:extLst>
                <a:ext uri="{FF2B5EF4-FFF2-40B4-BE49-F238E27FC236}">
                  <a16:creationId xmlns:a16="http://schemas.microsoft.com/office/drawing/2014/main" id="{F3EFCC79-FB19-0249-8891-5E7CC1D9ACF0}"/>
                </a:ext>
              </a:extLst>
            </p:cNvPr>
            <p:cNvSpPr/>
            <p:nvPr/>
          </p:nvSpPr>
          <p:spPr>
            <a:xfrm rot="21000000">
              <a:off x="17278144" y="5299578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39" name="Shape 53661">
              <a:extLst>
                <a:ext uri="{FF2B5EF4-FFF2-40B4-BE49-F238E27FC236}">
                  <a16:creationId xmlns:a16="http://schemas.microsoft.com/office/drawing/2014/main" id="{93728297-D385-2646-B6D6-695E7AC15DBE}"/>
                </a:ext>
              </a:extLst>
            </p:cNvPr>
            <p:cNvSpPr/>
            <p:nvPr/>
          </p:nvSpPr>
          <p:spPr>
            <a:xfrm>
              <a:off x="18793497" y="5041798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40" name="Shape 53662">
              <a:extLst>
                <a:ext uri="{FF2B5EF4-FFF2-40B4-BE49-F238E27FC236}">
                  <a16:creationId xmlns:a16="http://schemas.microsoft.com/office/drawing/2014/main" id="{C5F9D74C-5914-BC4F-9A87-6DE41B1FBBB8}"/>
                </a:ext>
              </a:extLst>
            </p:cNvPr>
            <p:cNvSpPr/>
            <p:nvPr/>
          </p:nvSpPr>
          <p:spPr>
            <a:xfrm rot="21000000">
              <a:off x="18676297" y="5317762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41" name="Shape 53663">
              <a:extLst>
                <a:ext uri="{FF2B5EF4-FFF2-40B4-BE49-F238E27FC236}">
                  <a16:creationId xmlns:a16="http://schemas.microsoft.com/office/drawing/2014/main" id="{02923119-E866-E44D-8CEB-48A12196ED5E}"/>
                </a:ext>
              </a:extLst>
            </p:cNvPr>
            <p:cNvSpPr/>
            <p:nvPr/>
          </p:nvSpPr>
          <p:spPr>
            <a:xfrm rot="21000000">
              <a:off x="18658169" y="5299578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42" name="Shape 53661">
              <a:extLst>
                <a:ext uri="{FF2B5EF4-FFF2-40B4-BE49-F238E27FC236}">
                  <a16:creationId xmlns:a16="http://schemas.microsoft.com/office/drawing/2014/main" id="{208D9D9A-78C8-8B4E-96A5-33DBE2FD4767}"/>
                </a:ext>
              </a:extLst>
            </p:cNvPr>
            <p:cNvSpPr/>
            <p:nvPr/>
          </p:nvSpPr>
          <p:spPr>
            <a:xfrm>
              <a:off x="20175719" y="5041798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43" name="Shape 53662">
              <a:extLst>
                <a:ext uri="{FF2B5EF4-FFF2-40B4-BE49-F238E27FC236}">
                  <a16:creationId xmlns:a16="http://schemas.microsoft.com/office/drawing/2014/main" id="{294CBE00-1EE8-C441-8CF2-D2E2BD741AAE}"/>
                </a:ext>
              </a:extLst>
            </p:cNvPr>
            <p:cNvSpPr/>
            <p:nvPr/>
          </p:nvSpPr>
          <p:spPr>
            <a:xfrm rot="21000000">
              <a:off x="20058519" y="5317762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44" name="Shape 53663">
              <a:extLst>
                <a:ext uri="{FF2B5EF4-FFF2-40B4-BE49-F238E27FC236}">
                  <a16:creationId xmlns:a16="http://schemas.microsoft.com/office/drawing/2014/main" id="{C31A6BE7-55D3-1445-8404-578EC267FC57}"/>
                </a:ext>
              </a:extLst>
            </p:cNvPr>
            <p:cNvSpPr/>
            <p:nvPr/>
          </p:nvSpPr>
          <p:spPr>
            <a:xfrm rot="21000000">
              <a:off x="20040391" y="5299578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45" name="Shape 53661">
              <a:extLst>
                <a:ext uri="{FF2B5EF4-FFF2-40B4-BE49-F238E27FC236}">
                  <a16:creationId xmlns:a16="http://schemas.microsoft.com/office/drawing/2014/main" id="{3C744FEC-7739-314B-94BD-E0706C8EB729}"/>
                </a:ext>
              </a:extLst>
            </p:cNvPr>
            <p:cNvSpPr/>
            <p:nvPr/>
          </p:nvSpPr>
          <p:spPr>
            <a:xfrm>
              <a:off x="14652390" y="5953890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46" name="Shape 53662">
              <a:extLst>
                <a:ext uri="{FF2B5EF4-FFF2-40B4-BE49-F238E27FC236}">
                  <a16:creationId xmlns:a16="http://schemas.microsoft.com/office/drawing/2014/main" id="{7FB11BD1-3223-254E-A630-ED8F5E1B94C9}"/>
                </a:ext>
              </a:extLst>
            </p:cNvPr>
            <p:cNvSpPr/>
            <p:nvPr/>
          </p:nvSpPr>
          <p:spPr>
            <a:xfrm rot="21000000">
              <a:off x="14535190" y="6229854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47" name="Shape 53663">
              <a:extLst>
                <a:ext uri="{FF2B5EF4-FFF2-40B4-BE49-F238E27FC236}">
                  <a16:creationId xmlns:a16="http://schemas.microsoft.com/office/drawing/2014/main" id="{881EA749-CE8A-D343-A2E8-7FCE98488AF7}"/>
                </a:ext>
              </a:extLst>
            </p:cNvPr>
            <p:cNvSpPr/>
            <p:nvPr/>
          </p:nvSpPr>
          <p:spPr>
            <a:xfrm rot="21000000">
              <a:off x="14517062" y="6211670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48" name="Shape 53661">
              <a:extLst>
                <a:ext uri="{FF2B5EF4-FFF2-40B4-BE49-F238E27FC236}">
                  <a16:creationId xmlns:a16="http://schemas.microsoft.com/office/drawing/2014/main" id="{D0E90461-6BA5-4842-BB46-46AFB7BB9418}"/>
                </a:ext>
              </a:extLst>
            </p:cNvPr>
            <p:cNvSpPr/>
            <p:nvPr/>
          </p:nvSpPr>
          <p:spPr>
            <a:xfrm>
              <a:off x="16033103" y="5953890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49" name="Shape 53662">
              <a:extLst>
                <a:ext uri="{FF2B5EF4-FFF2-40B4-BE49-F238E27FC236}">
                  <a16:creationId xmlns:a16="http://schemas.microsoft.com/office/drawing/2014/main" id="{056EEFDC-E9C7-1D42-AD73-51F0E84A580E}"/>
                </a:ext>
              </a:extLst>
            </p:cNvPr>
            <p:cNvSpPr/>
            <p:nvPr/>
          </p:nvSpPr>
          <p:spPr>
            <a:xfrm rot="21000000">
              <a:off x="15915903" y="6229854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50" name="Shape 53663">
              <a:extLst>
                <a:ext uri="{FF2B5EF4-FFF2-40B4-BE49-F238E27FC236}">
                  <a16:creationId xmlns:a16="http://schemas.microsoft.com/office/drawing/2014/main" id="{B15F103E-9CC5-E747-B47F-7229CA2B5B2C}"/>
                </a:ext>
              </a:extLst>
            </p:cNvPr>
            <p:cNvSpPr/>
            <p:nvPr/>
          </p:nvSpPr>
          <p:spPr>
            <a:xfrm rot="21000000">
              <a:off x="15897775" y="6211670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51" name="Shape 53661">
              <a:extLst>
                <a:ext uri="{FF2B5EF4-FFF2-40B4-BE49-F238E27FC236}">
                  <a16:creationId xmlns:a16="http://schemas.microsoft.com/office/drawing/2014/main" id="{79908489-36C9-714E-83E1-71DE2ED66755}"/>
                </a:ext>
              </a:extLst>
            </p:cNvPr>
            <p:cNvSpPr/>
            <p:nvPr/>
          </p:nvSpPr>
          <p:spPr>
            <a:xfrm>
              <a:off x="17413472" y="5953890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52" name="Shape 53662">
              <a:extLst>
                <a:ext uri="{FF2B5EF4-FFF2-40B4-BE49-F238E27FC236}">
                  <a16:creationId xmlns:a16="http://schemas.microsoft.com/office/drawing/2014/main" id="{7D7EE359-D655-494F-A063-C3A65AE000CE}"/>
                </a:ext>
              </a:extLst>
            </p:cNvPr>
            <p:cNvSpPr/>
            <p:nvPr/>
          </p:nvSpPr>
          <p:spPr>
            <a:xfrm rot="21000000">
              <a:off x="17296272" y="6229854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53" name="Shape 53663">
              <a:extLst>
                <a:ext uri="{FF2B5EF4-FFF2-40B4-BE49-F238E27FC236}">
                  <a16:creationId xmlns:a16="http://schemas.microsoft.com/office/drawing/2014/main" id="{2DF3A3D0-2C8B-8949-BF14-65B8C222E857}"/>
                </a:ext>
              </a:extLst>
            </p:cNvPr>
            <p:cNvSpPr/>
            <p:nvPr/>
          </p:nvSpPr>
          <p:spPr>
            <a:xfrm rot="21000000">
              <a:off x="17278144" y="6211670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54" name="Shape 53661">
              <a:extLst>
                <a:ext uri="{FF2B5EF4-FFF2-40B4-BE49-F238E27FC236}">
                  <a16:creationId xmlns:a16="http://schemas.microsoft.com/office/drawing/2014/main" id="{8C636167-7241-0F4D-8130-8835F5A0DE1D}"/>
                </a:ext>
              </a:extLst>
            </p:cNvPr>
            <p:cNvSpPr/>
            <p:nvPr/>
          </p:nvSpPr>
          <p:spPr>
            <a:xfrm>
              <a:off x="18793497" y="5953890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55" name="Shape 53662">
              <a:extLst>
                <a:ext uri="{FF2B5EF4-FFF2-40B4-BE49-F238E27FC236}">
                  <a16:creationId xmlns:a16="http://schemas.microsoft.com/office/drawing/2014/main" id="{9A2DDDE5-8338-4648-9884-2FB1492CEBBB}"/>
                </a:ext>
              </a:extLst>
            </p:cNvPr>
            <p:cNvSpPr/>
            <p:nvPr/>
          </p:nvSpPr>
          <p:spPr>
            <a:xfrm rot="21000000">
              <a:off x="18676297" y="6229854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56" name="Shape 53663">
              <a:extLst>
                <a:ext uri="{FF2B5EF4-FFF2-40B4-BE49-F238E27FC236}">
                  <a16:creationId xmlns:a16="http://schemas.microsoft.com/office/drawing/2014/main" id="{35BD1A45-CF12-5C44-9CD8-DADEE5AECC0B}"/>
                </a:ext>
              </a:extLst>
            </p:cNvPr>
            <p:cNvSpPr/>
            <p:nvPr/>
          </p:nvSpPr>
          <p:spPr>
            <a:xfrm rot="21000000">
              <a:off x="18658169" y="6211670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57" name="Shape 53661">
              <a:extLst>
                <a:ext uri="{FF2B5EF4-FFF2-40B4-BE49-F238E27FC236}">
                  <a16:creationId xmlns:a16="http://schemas.microsoft.com/office/drawing/2014/main" id="{81EE9BA6-465B-8F48-AC22-6B3D119DA3F3}"/>
                </a:ext>
              </a:extLst>
            </p:cNvPr>
            <p:cNvSpPr/>
            <p:nvPr/>
          </p:nvSpPr>
          <p:spPr>
            <a:xfrm>
              <a:off x="20175719" y="5953890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58" name="Shape 53662">
              <a:extLst>
                <a:ext uri="{FF2B5EF4-FFF2-40B4-BE49-F238E27FC236}">
                  <a16:creationId xmlns:a16="http://schemas.microsoft.com/office/drawing/2014/main" id="{AC5D92A7-3FDC-4A45-BFF1-332B255D43B6}"/>
                </a:ext>
              </a:extLst>
            </p:cNvPr>
            <p:cNvSpPr/>
            <p:nvPr/>
          </p:nvSpPr>
          <p:spPr>
            <a:xfrm rot="21000000">
              <a:off x="20058519" y="6229854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59" name="Shape 53663">
              <a:extLst>
                <a:ext uri="{FF2B5EF4-FFF2-40B4-BE49-F238E27FC236}">
                  <a16:creationId xmlns:a16="http://schemas.microsoft.com/office/drawing/2014/main" id="{716CB3DD-0F0C-544A-96CB-3CA5A629D021}"/>
                </a:ext>
              </a:extLst>
            </p:cNvPr>
            <p:cNvSpPr/>
            <p:nvPr/>
          </p:nvSpPr>
          <p:spPr>
            <a:xfrm rot="21000000">
              <a:off x="20040391" y="6211670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60" name="Shape 53661">
              <a:extLst>
                <a:ext uri="{FF2B5EF4-FFF2-40B4-BE49-F238E27FC236}">
                  <a16:creationId xmlns:a16="http://schemas.microsoft.com/office/drawing/2014/main" id="{DC2FC2F0-B3AD-D449-BF99-729FB2A99C45}"/>
                </a:ext>
              </a:extLst>
            </p:cNvPr>
            <p:cNvSpPr/>
            <p:nvPr/>
          </p:nvSpPr>
          <p:spPr>
            <a:xfrm>
              <a:off x="14652390" y="6865801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61" name="Shape 53662">
              <a:extLst>
                <a:ext uri="{FF2B5EF4-FFF2-40B4-BE49-F238E27FC236}">
                  <a16:creationId xmlns:a16="http://schemas.microsoft.com/office/drawing/2014/main" id="{95BD9C05-665D-884B-9085-717F361C98E6}"/>
                </a:ext>
              </a:extLst>
            </p:cNvPr>
            <p:cNvSpPr/>
            <p:nvPr/>
          </p:nvSpPr>
          <p:spPr>
            <a:xfrm rot="21000000">
              <a:off x="14535190" y="7141765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62" name="Shape 53663">
              <a:extLst>
                <a:ext uri="{FF2B5EF4-FFF2-40B4-BE49-F238E27FC236}">
                  <a16:creationId xmlns:a16="http://schemas.microsoft.com/office/drawing/2014/main" id="{63DCBCDE-1ACD-A04F-931C-8FE4BDEEE6A6}"/>
                </a:ext>
              </a:extLst>
            </p:cNvPr>
            <p:cNvSpPr/>
            <p:nvPr/>
          </p:nvSpPr>
          <p:spPr>
            <a:xfrm rot="21000000">
              <a:off x="14517062" y="7123581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63" name="Shape 53661">
              <a:extLst>
                <a:ext uri="{FF2B5EF4-FFF2-40B4-BE49-F238E27FC236}">
                  <a16:creationId xmlns:a16="http://schemas.microsoft.com/office/drawing/2014/main" id="{53DCE8E7-325C-FD45-B33E-C0D79AAFD30E}"/>
                </a:ext>
              </a:extLst>
            </p:cNvPr>
            <p:cNvSpPr/>
            <p:nvPr/>
          </p:nvSpPr>
          <p:spPr>
            <a:xfrm>
              <a:off x="16033103" y="6865801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64" name="Shape 53662">
              <a:extLst>
                <a:ext uri="{FF2B5EF4-FFF2-40B4-BE49-F238E27FC236}">
                  <a16:creationId xmlns:a16="http://schemas.microsoft.com/office/drawing/2014/main" id="{0077CFD0-80E9-C545-92EB-1451F5599944}"/>
                </a:ext>
              </a:extLst>
            </p:cNvPr>
            <p:cNvSpPr/>
            <p:nvPr/>
          </p:nvSpPr>
          <p:spPr>
            <a:xfrm rot="21000000">
              <a:off x="15915903" y="7141765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65" name="Shape 53663">
              <a:extLst>
                <a:ext uri="{FF2B5EF4-FFF2-40B4-BE49-F238E27FC236}">
                  <a16:creationId xmlns:a16="http://schemas.microsoft.com/office/drawing/2014/main" id="{C3C4BFA8-035D-114F-B0B4-FB25BC081946}"/>
                </a:ext>
              </a:extLst>
            </p:cNvPr>
            <p:cNvSpPr/>
            <p:nvPr/>
          </p:nvSpPr>
          <p:spPr>
            <a:xfrm rot="21000000">
              <a:off x="15897775" y="7123581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66" name="Shape 53661">
              <a:extLst>
                <a:ext uri="{FF2B5EF4-FFF2-40B4-BE49-F238E27FC236}">
                  <a16:creationId xmlns:a16="http://schemas.microsoft.com/office/drawing/2014/main" id="{EF03C08F-241D-7546-9829-F0D09F71190B}"/>
                </a:ext>
              </a:extLst>
            </p:cNvPr>
            <p:cNvSpPr/>
            <p:nvPr/>
          </p:nvSpPr>
          <p:spPr>
            <a:xfrm>
              <a:off x="17413472" y="6865801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67" name="Shape 53662">
              <a:extLst>
                <a:ext uri="{FF2B5EF4-FFF2-40B4-BE49-F238E27FC236}">
                  <a16:creationId xmlns:a16="http://schemas.microsoft.com/office/drawing/2014/main" id="{32D386FF-8BCA-9345-9A89-C8316F44D974}"/>
                </a:ext>
              </a:extLst>
            </p:cNvPr>
            <p:cNvSpPr/>
            <p:nvPr/>
          </p:nvSpPr>
          <p:spPr>
            <a:xfrm rot="21000000">
              <a:off x="17296272" y="7141765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68" name="Shape 53663">
              <a:extLst>
                <a:ext uri="{FF2B5EF4-FFF2-40B4-BE49-F238E27FC236}">
                  <a16:creationId xmlns:a16="http://schemas.microsoft.com/office/drawing/2014/main" id="{9E345601-09C2-AA44-B5E7-7DD2FA54DD6B}"/>
                </a:ext>
              </a:extLst>
            </p:cNvPr>
            <p:cNvSpPr/>
            <p:nvPr/>
          </p:nvSpPr>
          <p:spPr>
            <a:xfrm rot="21000000">
              <a:off x="17278144" y="7123581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69" name="Shape 53661">
              <a:extLst>
                <a:ext uri="{FF2B5EF4-FFF2-40B4-BE49-F238E27FC236}">
                  <a16:creationId xmlns:a16="http://schemas.microsoft.com/office/drawing/2014/main" id="{C5114867-4072-264F-A488-25DED99DE80C}"/>
                </a:ext>
              </a:extLst>
            </p:cNvPr>
            <p:cNvSpPr/>
            <p:nvPr/>
          </p:nvSpPr>
          <p:spPr>
            <a:xfrm>
              <a:off x="18793497" y="6865801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70" name="Shape 53662">
              <a:extLst>
                <a:ext uri="{FF2B5EF4-FFF2-40B4-BE49-F238E27FC236}">
                  <a16:creationId xmlns:a16="http://schemas.microsoft.com/office/drawing/2014/main" id="{BF6048F4-E4F5-1149-9261-70C2BE80A717}"/>
                </a:ext>
              </a:extLst>
            </p:cNvPr>
            <p:cNvSpPr/>
            <p:nvPr/>
          </p:nvSpPr>
          <p:spPr>
            <a:xfrm rot="21000000">
              <a:off x="18676297" y="7141765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71" name="Shape 53663">
              <a:extLst>
                <a:ext uri="{FF2B5EF4-FFF2-40B4-BE49-F238E27FC236}">
                  <a16:creationId xmlns:a16="http://schemas.microsoft.com/office/drawing/2014/main" id="{250C2A33-C21E-8E45-91D4-835444BEC633}"/>
                </a:ext>
              </a:extLst>
            </p:cNvPr>
            <p:cNvSpPr/>
            <p:nvPr/>
          </p:nvSpPr>
          <p:spPr>
            <a:xfrm rot="21000000">
              <a:off x="18658169" y="7123581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72" name="Shape 53661">
              <a:extLst>
                <a:ext uri="{FF2B5EF4-FFF2-40B4-BE49-F238E27FC236}">
                  <a16:creationId xmlns:a16="http://schemas.microsoft.com/office/drawing/2014/main" id="{2B62BFA1-3A65-944E-8086-BA019A294CB2}"/>
                </a:ext>
              </a:extLst>
            </p:cNvPr>
            <p:cNvSpPr/>
            <p:nvPr/>
          </p:nvSpPr>
          <p:spPr>
            <a:xfrm>
              <a:off x="20175719" y="6865801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73" name="Shape 53662">
              <a:extLst>
                <a:ext uri="{FF2B5EF4-FFF2-40B4-BE49-F238E27FC236}">
                  <a16:creationId xmlns:a16="http://schemas.microsoft.com/office/drawing/2014/main" id="{DB0E7E91-F8B6-354B-99EC-05A6DAD132D8}"/>
                </a:ext>
              </a:extLst>
            </p:cNvPr>
            <p:cNvSpPr/>
            <p:nvPr/>
          </p:nvSpPr>
          <p:spPr>
            <a:xfrm rot="21000000">
              <a:off x="20058519" y="7141765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74" name="Shape 53663">
              <a:extLst>
                <a:ext uri="{FF2B5EF4-FFF2-40B4-BE49-F238E27FC236}">
                  <a16:creationId xmlns:a16="http://schemas.microsoft.com/office/drawing/2014/main" id="{8A0C476B-9A98-B942-B77D-25F920E6DC97}"/>
                </a:ext>
              </a:extLst>
            </p:cNvPr>
            <p:cNvSpPr/>
            <p:nvPr/>
          </p:nvSpPr>
          <p:spPr>
            <a:xfrm rot="21000000">
              <a:off x="20040391" y="7123581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75" name="Shape 53661">
              <a:extLst>
                <a:ext uri="{FF2B5EF4-FFF2-40B4-BE49-F238E27FC236}">
                  <a16:creationId xmlns:a16="http://schemas.microsoft.com/office/drawing/2014/main" id="{436D6767-9D48-B347-83D0-05541D62DFB8}"/>
                </a:ext>
              </a:extLst>
            </p:cNvPr>
            <p:cNvSpPr/>
            <p:nvPr/>
          </p:nvSpPr>
          <p:spPr>
            <a:xfrm>
              <a:off x="14652390" y="7771594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76" name="Shape 53662">
              <a:extLst>
                <a:ext uri="{FF2B5EF4-FFF2-40B4-BE49-F238E27FC236}">
                  <a16:creationId xmlns:a16="http://schemas.microsoft.com/office/drawing/2014/main" id="{985803CA-E885-B849-8159-650835B5A0BB}"/>
                </a:ext>
              </a:extLst>
            </p:cNvPr>
            <p:cNvSpPr/>
            <p:nvPr/>
          </p:nvSpPr>
          <p:spPr>
            <a:xfrm rot="21000000">
              <a:off x="14535190" y="8047558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77" name="Shape 53663">
              <a:extLst>
                <a:ext uri="{FF2B5EF4-FFF2-40B4-BE49-F238E27FC236}">
                  <a16:creationId xmlns:a16="http://schemas.microsoft.com/office/drawing/2014/main" id="{FEFC411A-5632-B947-B393-3918E679E1EF}"/>
                </a:ext>
              </a:extLst>
            </p:cNvPr>
            <p:cNvSpPr/>
            <p:nvPr/>
          </p:nvSpPr>
          <p:spPr>
            <a:xfrm rot="21000000">
              <a:off x="14517062" y="8029374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78" name="Shape 53661">
              <a:extLst>
                <a:ext uri="{FF2B5EF4-FFF2-40B4-BE49-F238E27FC236}">
                  <a16:creationId xmlns:a16="http://schemas.microsoft.com/office/drawing/2014/main" id="{78903AF7-B690-6A41-987D-52108A7AA610}"/>
                </a:ext>
              </a:extLst>
            </p:cNvPr>
            <p:cNvSpPr/>
            <p:nvPr/>
          </p:nvSpPr>
          <p:spPr>
            <a:xfrm>
              <a:off x="16033103" y="7771594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79" name="Shape 53662">
              <a:extLst>
                <a:ext uri="{FF2B5EF4-FFF2-40B4-BE49-F238E27FC236}">
                  <a16:creationId xmlns:a16="http://schemas.microsoft.com/office/drawing/2014/main" id="{7E0298E7-99C2-C245-B549-4DC9F2F59E5A}"/>
                </a:ext>
              </a:extLst>
            </p:cNvPr>
            <p:cNvSpPr/>
            <p:nvPr/>
          </p:nvSpPr>
          <p:spPr>
            <a:xfrm rot="21000000">
              <a:off x="15915903" y="8047558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80" name="Shape 53663">
              <a:extLst>
                <a:ext uri="{FF2B5EF4-FFF2-40B4-BE49-F238E27FC236}">
                  <a16:creationId xmlns:a16="http://schemas.microsoft.com/office/drawing/2014/main" id="{FB1FEB84-0F47-5546-B38A-23F490F6371E}"/>
                </a:ext>
              </a:extLst>
            </p:cNvPr>
            <p:cNvSpPr/>
            <p:nvPr/>
          </p:nvSpPr>
          <p:spPr>
            <a:xfrm rot="21000000">
              <a:off x="15897775" y="8029374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81" name="Shape 53661">
              <a:extLst>
                <a:ext uri="{FF2B5EF4-FFF2-40B4-BE49-F238E27FC236}">
                  <a16:creationId xmlns:a16="http://schemas.microsoft.com/office/drawing/2014/main" id="{D4B4C49A-3C70-CF4F-8242-051EB699F29F}"/>
                </a:ext>
              </a:extLst>
            </p:cNvPr>
            <p:cNvSpPr/>
            <p:nvPr/>
          </p:nvSpPr>
          <p:spPr>
            <a:xfrm>
              <a:off x="17413472" y="7771594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82" name="Shape 53662">
              <a:extLst>
                <a:ext uri="{FF2B5EF4-FFF2-40B4-BE49-F238E27FC236}">
                  <a16:creationId xmlns:a16="http://schemas.microsoft.com/office/drawing/2014/main" id="{8407903B-78EE-644A-88D1-A7A25A8BB650}"/>
                </a:ext>
              </a:extLst>
            </p:cNvPr>
            <p:cNvSpPr/>
            <p:nvPr/>
          </p:nvSpPr>
          <p:spPr>
            <a:xfrm rot="21000000">
              <a:off x="17296272" y="8047558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83" name="Shape 53663">
              <a:extLst>
                <a:ext uri="{FF2B5EF4-FFF2-40B4-BE49-F238E27FC236}">
                  <a16:creationId xmlns:a16="http://schemas.microsoft.com/office/drawing/2014/main" id="{BA279499-D594-8447-843E-6A667C1CA0A3}"/>
                </a:ext>
              </a:extLst>
            </p:cNvPr>
            <p:cNvSpPr/>
            <p:nvPr/>
          </p:nvSpPr>
          <p:spPr>
            <a:xfrm rot="21000000">
              <a:off x="17278144" y="8029374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84" name="Shape 53661">
              <a:extLst>
                <a:ext uri="{FF2B5EF4-FFF2-40B4-BE49-F238E27FC236}">
                  <a16:creationId xmlns:a16="http://schemas.microsoft.com/office/drawing/2014/main" id="{CAB17DE5-C481-0446-B733-DF65D8FB8CE2}"/>
                </a:ext>
              </a:extLst>
            </p:cNvPr>
            <p:cNvSpPr/>
            <p:nvPr/>
          </p:nvSpPr>
          <p:spPr>
            <a:xfrm>
              <a:off x="18793497" y="7771594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85" name="Shape 53662">
              <a:extLst>
                <a:ext uri="{FF2B5EF4-FFF2-40B4-BE49-F238E27FC236}">
                  <a16:creationId xmlns:a16="http://schemas.microsoft.com/office/drawing/2014/main" id="{E8D40C7D-5EE5-1C44-8459-4520CC81636A}"/>
                </a:ext>
              </a:extLst>
            </p:cNvPr>
            <p:cNvSpPr/>
            <p:nvPr/>
          </p:nvSpPr>
          <p:spPr>
            <a:xfrm rot="21000000">
              <a:off x="18676297" y="8047558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86" name="Shape 53663">
              <a:extLst>
                <a:ext uri="{FF2B5EF4-FFF2-40B4-BE49-F238E27FC236}">
                  <a16:creationId xmlns:a16="http://schemas.microsoft.com/office/drawing/2014/main" id="{AEDFA2E3-9CEF-D34C-8B88-7AF67F702961}"/>
                </a:ext>
              </a:extLst>
            </p:cNvPr>
            <p:cNvSpPr/>
            <p:nvPr/>
          </p:nvSpPr>
          <p:spPr>
            <a:xfrm rot="21000000">
              <a:off x="18658169" y="8029374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87" name="Shape 53661">
              <a:extLst>
                <a:ext uri="{FF2B5EF4-FFF2-40B4-BE49-F238E27FC236}">
                  <a16:creationId xmlns:a16="http://schemas.microsoft.com/office/drawing/2014/main" id="{C47F4FC9-0BBC-CF4A-8667-A0C6A659C4B3}"/>
                </a:ext>
              </a:extLst>
            </p:cNvPr>
            <p:cNvSpPr/>
            <p:nvPr/>
          </p:nvSpPr>
          <p:spPr>
            <a:xfrm>
              <a:off x="20175719" y="7771594"/>
              <a:ext cx="904033" cy="10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7" y="0"/>
                  </a:moveTo>
                  <a:lnTo>
                    <a:pt x="11038" y="4332"/>
                  </a:lnTo>
                  <a:lnTo>
                    <a:pt x="21600" y="2732"/>
                  </a:lnTo>
                  <a:lnTo>
                    <a:pt x="19767" y="0"/>
                  </a:lnTo>
                  <a:close/>
                  <a:moveTo>
                    <a:pt x="10603" y="17257"/>
                  </a:moveTo>
                  <a:lnTo>
                    <a:pt x="0" y="18856"/>
                  </a:lnTo>
                  <a:lnTo>
                    <a:pt x="1846" y="21600"/>
                  </a:lnTo>
                  <a:lnTo>
                    <a:pt x="10603" y="172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88" name="Shape 53662">
              <a:extLst>
                <a:ext uri="{FF2B5EF4-FFF2-40B4-BE49-F238E27FC236}">
                  <a16:creationId xmlns:a16="http://schemas.microsoft.com/office/drawing/2014/main" id="{C0BC935B-B632-DE4B-8F28-46C69DE8D75B}"/>
                </a:ext>
              </a:extLst>
            </p:cNvPr>
            <p:cNvSpPr/>
            <p:nvPr/>
          </p:nvSpPr>
          <p:spPr>
            <a:xfrm rot="21000000">
              <a:off x="20058519" y="8047558"/>
              <a:ext cx="1138479" cy="4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89" name="Shape 53663">
              <a:extLst>
                <a:ext uri="{FF2B5EF4-FFF2-40B4-BE49-F238E27FC236}">
                  <a16:creationId xmlns:a16="http://schemas.microsoft.com/office/drawing/2014/main" id="{AE1E9AED-D609-6A42-9703-3B51539EE67C}"/>
                </a:ext>
              </a:extLst>
            </p:cNvPr>
            <p:cNvSpPr/>
            <p:nvPr/>
          </p:nvSpPr>
          <p:spPr>
            <a:xfrm rot="21000000">
              <a:off x="20040391" y="8029374"/>
              <a:ext cx="1175032" cy="5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2274" y="1473"/>
                  </a:moveTo>
                  <a:lnTo>
                    <a:pt x="19326" y="1473"/>
                  </a:lnTo>
                  <a:lnTo>
                    <a:pt x="20929" y="4991"/>
                  </a:lnTo>
                  <a:lnTo>
                    <a:pt x="20929" y="16609"/>
                  </a:lnTo>
                  <a:cubicBezTo>
                    <a:pt x="20929" y="16609"/>
                    <a:pt x="19326" y="20127"/>
                    <a:pt x="19326" y="20127"/>
                  </a:cubicBezTo>
                  <a:lnTo>
                    <a:pt x="2274" y="20127"/>
                  </a:lnTo>
                  <a:lnTo>
                    <a:pt x="671" y="16609"/>
                  </a:lnTo>
                  <a:lnTo>
                    <a:pt x="671" y="4991"/>
                  </a:lnTo>
                  <a:lnTo>
                    <a:pt x="2274" y="1473"/>
                  </a:lnTo>
                  <a:close/>
                  <a:moveTo>
                    <a:pt x="10800" y="3927"/>
                  </a:moveTo>
                  <a:cubicBezTo>
                    <a:pt x="9073" y="3927"/>
                    <a:pt x="7668" y="7010"/>
                    <a:pt x="7668" y="10800"/>
                  </a:cubicBezTo>
                  <a:cubicBezTo>
                    <a:pt x="7668" y="14589"/>
                    <a:pt x="9073" y="17645"/>
                    <a:pt x="10800" y="17645"/>
                  </a:cubicBezTo>
                  <a:cubicBezTo>
                    <a:pt x="12527" y="17645"/>
                    <a:pt x="13919" y="14589"/>
                    <a:pt x="13919" y="10800"/>
                  </a:cubicBezTo>
                  <a:cubicBezTo>
                    <a:pt x="13919" y="7010"/>
                    <a:pt x="12527" y="3927"/>
                    <a:pt x="10800" y="3927"/>
                  </a:cubicBezTo>
                  <a:close/>
                  <a:moveTo>
                    <a:pt x="10651" y="5536"/>
                  </a:moveTo>
                  <a:lnTo>
                    <a:pt x="11011" y="5536"/>
                  </a:lnTo>
                  <a:lnTo>
                    <a:pt x="11011" y="5891"/>
                  </a:lnTo>
                  <a:cubicBezTo>
                    <a:pt x="11227" y="5981"/>
                    <a:pt x="11424" y="6106"/>
                    <a:pt x="11583" y="6300"/>
                  </a:cubicBezTo>
                  <a:cubicBezTo>
                    <a:pt x="11742" y="6492"/>
                    <a:pt x="11897" y="6799"/>
                    <a:pt x="12068" y="7200"/>
                  </a:cubicBezTo>
                  <a:lnTo>
                    <a:pt x="11546" y="7991"/>
                  </a:lnTo>
                  <a:cubicBezTo>
                    <a:pt x="11388" y="7684"/>
                    <a:pt x="11209" y="7470"/>
                    <a:pt x="11011" y="7309"/>
                  </a:cubicBezTo>
                  <a:lnTo>
                    <a:pt x="11011" y="9355"/>
                  </a:lnTo>
                  <a:cubicBezTo>
                    <a:pt x="11236" y="9482"/>
                    <a:pt x="11416" y="9631"/>
                    <a:pt x="11546" y="9791"/>
                  </a:cubicBezTo>
                  <a:cubicBezTo>
                    <a:pt x="11757" y="10051"/>
                    <a:pt x="11915" y="10359"/>
                    <a:pt x="12030" y="10745"/>
                  </a:cubicBezTo>
                  <a:cubicBezTo>
                    <a:pt x="12146" y="11132"/>
                    <a:pt x="12204" y="11586"/>
                    <a:pt x="12204" y="12082"/>
                  </a:cubicBezTo>
                  <a:cubicBezTo>
                    <a:pt x="12204" y="12469"/>
                    <a:pt x="12167" y="12832"/>
                    <a:pt x="12093" y="13173"/>
                  </a:cubicBezTo>
                  <a:cubicBezTo>
                    <a:pt x="12019" y="13514"/>
                    <a:pt x="11924" y="13775"/>
                    <a:pt x="11794" y="13991"/>
                  </a:cubicBezTo>
                  <a:cubicBezTo>
                    <a:pt x="11665" y="14205"/>
                    <a:pt x="11521" y="14384"/>
                    <a:pt x="11372" y="14482"/>
                  </a:cubicBezTo>
                  <a:cubicBezTo>
                    <a:pt x="11292" y="14533"/>
                    <a:pt x="11171" y="14565"/>
                    <a:pt x="11011" y="14591"/>
                  </a:cubicBezTo>
                  <a:lnTo>
                    <a:pt x="11011" y="16064"/>
                  </a:lnTo>
                  <a:lnTo>
                    <a:pt x="10651" y="16064"/>
                  </a:lnTo>
                  <a:lnTo>
                    <a:pt x="10651" y="14591"/>
                  </a:lnTo>
                  <a:cubicBezTo>
                    <a:pt x="10448" y="14536"/>
                    <a:pt x="10273" y="14449"/>
                    <a:pt x="10129" y="14318"/>
                  </a:cubicBezTo>
                  <a:cubicBezTo>
                    <a:pt x="9984" y="14189"/>
                    <a:pt x="9848" y="13989"/>
                    <a:pt x="9719" y="13745"/>
                  </a:cubicBezTo>
                  <a:cubicBezTo>
                    <a:pt x="9621" y="13563"/>
                    <a:pt x="9503" y="13298"/>
                    <a:pt x="9383" y="12927"/>
                  </a:cubicBezTo>
                  <a:lnTo>
                    <a:pt x="9930" y="12082"/>
                  </a:lnTo>
                  <a:cubicBezTo>
                    <a:pt x="10141" y="12727"/>
                    <a:pt x="10383" y="13117"/>
                    <a:pt x="10651" y="13227"/>
                  </a:cubicBezTo>
                  <a:lnTo>
                    <a:pt x="10651" y="10855"/>
                  </a:lnTo>
                  <a:cubicBezTo>
                    <a:pt x="10372" y="10716"/>
                    <a:pt x="10139" y="10519"/>
                    <a:pt x="9967" y="10255"/>
                  </a:cubicBezTo>
                  <a:cubicBezTo>
                    <a:pt x="9795" y="9989"/>
                    <a:pt x="9671" y="9685"/>
                    <a:pt x="9594" y="9327"/>
                  </a:cubicBezTo>
                  <a:cubicBezTo>
                    <a:pt x="9518" y="8968"/>
                    <a:pt x="9483" y="8614"/>
                    <a:pt x="9483" y="8264"/>
                  </a:cubicBezTo>
                  <a:cubicBezTo>
                    <a:pt x="9483" y="7964"/>
                    <a:pt x="9516" y="7645"/>
                    <a:pt x="9582" y="7336"/>
                  </a:cubicBezTo>
                  <a:cubicBezTo>
                    <a:pt x="9648" y="7029"/>
                    <a:pt x="9734" y="6765"/>
                    <a:pt x="9855" y="6545"/>
                  </a:cubicBezTo>
                  <a:cubicBezTo>
                    <a:pt x="9977" y="6327"/>
                    <a:pt x="10108" y="6163"/>
                    <a:pt x="10253" y="6055"/>
                  </a:cubicBezTo>
                  <a:cubicBezTo>
                    <a:pt x="10338" y="5988"/>
                    <a:pt x="10478" y="5945"/>
                    <a:pt x="10651" y="5891"/>
                  </a:cubicBezTo>
                  <a:cubicBezTo>
                    <a:pt x="10651" y="5891"/>
                    <a:pt x="10651" y="5536"/>
                    <a:pt x="10651" y="5536"/>
                  </a:cubicBezTo>
                  <a:close/>
                  <a:moveTo>
                    <a:pt x="10651" y="7227"/>
                  </a:moveTo>
                  <a:cubicBezTo>
                    <a:pt x="10461" y="7297"/>
                    <a:pt x="10325" y="7402"/>
                    <a:pt x="10241" y="7582"/>
                  </a:cubicBezTo>
                  <a:cubicBezTo>
                    <a:pt x="10157" y="7763"/>
                    <a:pt x="10104" y="7984"/>
                    <a:pt x="10104" y="8209"/>
                  </a:cubicBezTo>
                  <a:cubicBezTo>
                    <a:pt x="10104" y="8414"/>
                    <a:pt x="10148" y="8576"/>
                    <a:pt x="10216" y="8727"/>
                  </a:cubicBezTo>
                  <a:cubicBezTo>
                    <a:pt x="10283" y="8878"/>
                    <a:pt x="10428" y="9033"/>
                    <a:pt x="10651" y="9164"/>
                  </a:cubicBezTo>
                  <a:lnTo>
                    <a:pt x="10651" y="7227"/>
                  </a:lnTo>
                  <a:close/>
                  <a:moveTo>
                    <a:pt x="11011" y="11045"/>
                  </a:moveTo>
                  <a:lnTo>
                    <a:pt x="11011" y="13255"/>
                  </a:lnTo>
                  <a:cubicBezTo>
                    <a:pt x="11191" y="13199"/>
                    <a:pt x="11333" y="13075"/>
                    <a:pt x="11421" y="12873"/>
                  </a:cubicBezTo>
                  <a:cubicBezTo>
                    <a:pt x="11509" y="12669"/>
                    <a:pt x="11546" y="12439"/>
                    <a:pt x="11546" y="12164"/>
                  </a:cubicBezTo>
                  <a:cubicBezTo>
                    <a:pt x="11546" y="11928"/>
                    <a:pt x="11512" y="11702"/>
                    <a:pt x="11434" y="11509"/>
                  </a:cubicBezTo>
                  <a:cubicBezTo>
                    <a:pt x="11356" y="11318"/>
                    <a:pt x="11211" y="11172"/>
                    <a:pt x="11011" y="110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FD1BA479-6CC4-194F-8F81-06106BF8E35A}"/>
              </a:ext>
            </a:extLst>
          </p:cNvPr>
          <p:cNvSpPr txBox="1"/>
          <p:nvPr/>
        </p:nvSpPr>
        <p:spPr>
          <a:xfrm>
            <a:off x="8690555" y="6105111"/>
            <a:ext cx="67518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2023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380ADD5-C576-F341-A910-C109FC173153}"/>
              </a:ext>
            </a:extLst>
          </p:cNvPr>
          <p:cNvSpPr txBox="1"/>
          <p:nvPr/>
        </p:nvSpPr>
        <p:spPr>
          <a:xfrm>
            <a:off x="8527536" y="5606750"/>
            <a:ext cx="120097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52285667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Ransomware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785632" y="2205727"/>
            <a:ext cx="8753059" cy="4652273"/>
            <a:chOff x="1767160" y="822298"/>
            <a:chExt cx="9111343" cy="5074881"/>
          </a:xfrm>
        </p:grpSpPr>
        <p:grpSp>
          <p:nvGrpSpPr>
            <p:cNvPr id="5" name="Group 54073">
              <a:extLst>
                <a:ext uri="{FF2B5EF4-FFF2-40B4-BE49-F238E27FC236}">
                  <a16:creationId xmlns:a16="http://schemas.microsoft.com/office/drawing/2014/main" id="{174D91EF-3FC5-8640-956D-4BBC57477933}"/>
                </a:ext>
              </a:extLst>
            </p:cNvPr>
            <p:cNvGrpSpPr/>
            <p:nvPr/>
          </p:nvGrpSpPr>
          <p:grpSpPr>
            <a:xfrm>
              <a:off x="5069100" y="4424499"/>
              <a:ext cx="2407144" cy="1472680"/>
              <a:chOff x="0" y="0"/>
              <a:chExt cx="3926022" cy="2795801"/>
            </a:xfrm>
          </p:grpSpPr>
          <p:grpSp>
            <p:nvGrpSpPr>
              <p:cNvPr id="6" name="Group 54064">
                <a:extLst>
                  <a:ext uri="{FF2B5EF4-FFF2-40B4-BE49-F238E27FC236}">
                    <a16:creationId xmlns:a16="http://schemas.microsoft.com/office/drawing/2014/main" id="{6CD65F54-FDBD-7046-B5A3-6823B54FE61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33710" cy="2795802"/>
                <a:chOff x="0" y="0"/>
                <a:chExt cx="1233709" cy="2795801"/>
              </a:xfrm>
            </p:grpSpPr>
            <p:grpSp>
              <p:nvGrpSpPr>
                <p:cNvPr id="15" name="Group 54060">
                  <a:extLst>
                    <a:ext uri="{FF2B5EF4-FFF2-40B4-BE49-F238E27FC236}">
                      <a16:creationId xmlns:a16="http://schemas.microsoft.com/office/drawing/2014/main" id="{3448070F-B018-D846-A1DE-0A93804CDDC3}"/>
                    </a:ext>
                  </a:extLst>
                </p:cNvPr>
                <p:cNvGrpSpPr/>
                <p:nvPr/>
              </p:nvGrpSpPr>
              <p:grpSpPr>
                <a:xfrm>
                  <a:off x="132610" y="0"/>
                  <a:ext cx="981299" cy="1900107"/>
                  <a:chOff x="0" y="0"/>
                  <a:chExt cx="981297" cy="1900106"/>
                </a:xfrm>
              </p:grpSpPr>
              <p:sp>
                <p:nvSpPr>
                  <p:cNvPr id="19" name="Shape 54057">
                    <a:extLst>
                      <a:ext uri="{FF2B5EF4-FFF2-40B4-BE49-F238E27FC236}">
                        <a16:creationId xmlns:a16="http://schemas.microsoft.com/office/drawing/2014/main" id="{DBDB6714-8341-1D46-8ED9-58260338B3A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81298" cy="19001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08" h="18982" extrusionOk="0">
                        <a:moveTo>
                          <a:pt x="4976" y="17957"/>
                        </a:moveTo>
                        <a:cubicBezTo>
                          <a:pt x="4976" y="17957"/>
                          <a:pt x="-1056" y="11664"/>
                          <a:pt x="163" y="7585"/>
                        </a:cubicBezTo>
                        <a:cubicBezTo>
                          <a:pt x="1380" y="3505"/>
                          <a:pt x="2357" y="627"/>
                          <a:pt x="7345" y="64"/>
                        </a:cubicBezTo>
                        <a:cubicBezTo>
                          <a:pt x="12334" y="-498"/>
                          <a:pt x="14987" y="2777"/>
                          <a:pt x="16154" y="4143"/>
                        </a:cubicBezTo>
                        <a:cubicBezTo>
                          <a:pt x="17321" y="5510"/>
                          <a:pt x="20544" y="11646"/>
                          <a:pt x="19797" y="16374"/>
                        </a:cubicBezTo>
                        <a:cubicBezTo>
                          <a:pt x="19051" y="21102"/>
                          <a:pt x="4976" y="17957"/>
                          <a:pt x="4976" y="1795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endParaRPr sz="2532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20" name="Shape 54058">
                    <a:extLst>
                      <a:ext uri="{FF2B5EF4-FFF2-40B4-BE49-F238E27FC236}">
                        <a16:creationId xmlns:a16="http://schemas.microsoft.com/office/drawing/2014/main" id="{ACF06422-6CE8-614A-8E63-D5A3E48CAA32}"/>
                      </a:ext>
                    </a:extLst>
                  </p:cNvPr>
                  <p:cNvSpPr/>
                  <p:nvPr/>
                </p:nvSpPr>
                <p:spPr>
                  <a:xfrm>
                    <a:off x="44203" y="66305"/>
                    <a:ext cx="915497" cy="17726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09" h="18982" extrusionOk="0">
                        <a:moveTo>
                          <a:pt x="4976" y="17957"/>
                        </a:moveTo>
                        <a:cubicBezTo>
                          <a:pt x="4976" y="17957"/>
                          <a:pt x="-1056" y="11664"/>
                          <a:pt x="162" y="7584"/>
                        </a:cubicBezTo>
                        <a:cubicBezTo>
                          <a:pt x="1380" y="3505"/>
                          <a:pt x="2357" y="626"/>
                          <a:pt x="7345" y="64"/>
                        </a:cubicBezTo>
                        <a:cubicBezTo>
                          <a:pt x="12333" y="-498"/>
                          <a:pt x="14986" y="2777"/>
                          <a:pt x="16154" y="4144"/>
                        </a:cubicBezTo>
                        <a:cubicBezTo>
                          <a:pt x="17321" y="5510"/>
                          <a:pt x="20544" y="11647"/>
                          <a:pt x="19797" y="16374"/>
                        </a:cubicBezTo>
                        <a:cubicBezTo>
                          <a:pt x="19051" y="21102"/>
                          <a:pt x="4976" y="17957"/>
                          <a:pt x="4976" y="1795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endParaRPr sz="2532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21" name="Shape 54059">
                    <a:extLst>
                      <a:ext uri="{FF2B5EF4-FFF2-40B4-BE49-F238E27FC236}">
                        <a16:creationId xmlns:a16="http://schemas.microsoft.com/office/drawing/2014/main" id="{EFD82D14-F828-FB45-9E47-B9DD4664A6B7}"/>
                      </a:ext>
                    </a:extLst>
                  </p:cNvPr>
                  <p:cNvSpPr/>
                  <p:nvPr/>
                </p:nvSpPr>
                <p:spPr>
                  <a:xfrm>
                    <a:off x="309424" y="740408"/>
                    <a:ext cx="420308" cy="5144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1" h="21505" extrusionOk="0">
                        <a:moveTo>
                          <a:pt x="5073" y="11772"/>
                        </a:moveTo>
                        <a:lnTo>
                          <a:pt x="9784" y="7488"/>
                        </a:lnTo>
                        <a:lnTo>
                          <a:pt x="16246" y="9733"/>
                        </a:lnTo>
                        <a:lnTo>
                          <a:pt x="11537" y="14017"/>
                        </a:lnTo>
                        <a:cubicBezTo>
                          <a:pt x="11537" y="14017"/>
                          <a:pt x="5073" y="11772"/>
                          <a:pt x="5073" y="11772"/>
                        </a:cubicBezTo>
                        <a:close/>
                        <a:moveTo>
                          <a:pt x="20689" y="17198"/>
                        </a:moveTo>
                        <a:lnTo>
                          <a:pt x="13552" y="14718"/>
                        </a:lnTo>
                        <a:lnTo>
                          <a:pt x="18753" y="9987"/>
                        </a:lnTo>
                        <a:cubicBezTo>
                          <a:pt x="18816" y="9929"/>
                          <a:pt x="18851" y="9859"/>
                          <a:pt x="18893" y="9793"/>
                        </a:cubicBezTo>
                        <a:cubicBezTo>
                          <a:pt x="18905" y="9774"/>
                          <a:pt x="18930" y="9766"/>
                          <a:pt x="18940" y="9746"/>
                        </a:cubicBezTo>
                        <a:cubicBezTo>
                          <a:pt x="18945" y="9736"/>
                          <a:pt x="18943" y="9726"/>
                          <a:pt x="18947" y="9718"/>
                        </a:cubicBezTo>
                        <a:cubicBezTo>
                          <a:pt x="18972" y="9663"/>
                          <a:pt x="18977" y="9608"/>
                          <a:pt x="18988" y="9552"/>
                        </a:cubicBezTo>
                        <a:cubicBezTo>
                          <a:pt x="18999" y="9497"/>
                          <a:pt x="19018" y="9446"/>
                          <a:pt x="19016" y="9392"/>
                        </a:cubicBezTo>
                        <a:cubicBezTo>
                          <a:pt x="19014" y="9343"/>
                          <a:pt x="18994" y="9296"/>
                          <a:pt x="18982" y="9246"/>
                        </a:cubicBezTo>
                        <a:cubicBezTo>
                          <a:pt x="18966" y="9190"/>
                          <a:pt x="18959" y="9130"/>
                          <a:pt x="18930" y="9077"/>
                        </a:cubicBezTo>
                        <a:cubicBezTo>
                          <a:pt x="18909" y="9037"/>
                          <a:pt x="18872" y="9004"/>
                          <a:pt x="18844" y="8967"/>
                        </a:cubicBezTo>
                        <a:cubicBezTo>
                          <a:pt x="18799" y="8909"/>
                          <a:pt x="18758" y="8853"/>
                          <a:pt x="18699" y="8805"/>
                        </a:cubicBezTo>
                        <a:cubicBezTo>
                          <a:pt x="18692" y="8800"/>
                          <a:pt x="18688" y="8792"/>
                          <a:pt x="18681" y="8787"/>
                        </a:cubicBezTo>
                        <a:cubicBezTo>
                          <a:pt x="18641" y="8756"/>
                          <a:pt x="18592" y="8745"/>
                          <a:pt x="18549" y="8722"/>
                        </a:cubicBezTo>
                        <a:cubicBezTo>
                          <a:pt x="18495" y="8692"/>
                          <a:pt x="18452" y="8653"/>
                          <a:pt x="18390" y="8632"/>
                        </a:cubicBezTo>
                        <a:lnTo>
                          <a:pt x="11253" y="6151"/>
                        </a:lnTo>
                        <a:lnTo>
                          <a:pt x="16454" y="1421"/>
                        </a:lnTo>
                        <a:cubicBezTo>
                          <a:pt x="16837" y="1073"/>
                          <a:pt x="16805" y="534"/>
                          <a:pt x="16383" y="220"/>
                        </a:cubicBezTo>
                        <a:cubicBezTo>
                          <a:pt x="15961" y="-95"/>
                          <a:pt x="15308" y="-68"/>
                          <a:pt x="14925" y="279"/>
                        </a:cubicBezTo>
                        <a:lnTo>
                          <a:pt x="9237" y="5451"/>
                        </a:lnTo>
                        <a:lnTo>
                          <a:pt x="1433" y="2739"/>
                        </a:lnTo>
                        <a:cubicBezTo>
                          <a:pt x="911" y="2562"/>
                          <a:pt x="302" y="2759"/>
                          <a:pt x="81" y="3192"/>
                        </a:cubicBezTo>
                        <a:cubicBezTo>
                          <a:pt x="-140" y="3626"/>
                          <a:pt x="106" y="4124"/>
                          <a:pt x="631" y="4307"/>
                        </a:cubicBezTo>
                        <a:lnTo>
                          <a:pt x="7768" y="6788"/>
                        </a:lnTo>
                        <a:lnTo>
                          <a:pt x="2567" y="11518"/>
                        </a:lnTo>
                        <a:cubicBezTo>
                          <a:pt x="2528" y="11554"/>
                          <a:pt x="2512" y="11598"/>
                          <a:pt x="2481" y="11637"/>
                        </a:cubicBezTo>
                        <a:cubicBezTo>
                          <a:pt x="2448" y="11679"/>
                          <a:pt x="2405" y="11712"/>
                          <a:pt x="2381" y="11759"/>
                        </a:cubicBezTo>
                        <a:cubicBezTo>
                          <a:pt x="2377" y="11767"/>
                          <a:pt x="2379" y="11777"/>
                          <a:pt x="2375" y="11785"/>
                        </a:cubicBezTo>
                        <a:cubicBezTo>
                          <a:pt x="2346" y="11845"/>
                          <a:pt x="2340" y="11906"/>
                          <a:pt x="2329" y="11968"/>
                        </a:cubicBezTo>
                        <a:cubicBezTo>
                          <a:pt x="2321" y="12016"/>
                          <a:pt x="2303" y="12062"/>
                          <a:pt x="2305" y="12111"/>
                        </a:cubicBezTo>
                        <a:cubicBezTo>
                          <a:pt x="2306" y="12167"/>
                          <a:pt x="2328" y="12218"/>
                          <a:pt x="2344" y="12275"/>
                        </a:cubicBezTo>
                        <a:cubicBezTo>
                          <a:pt x="2357" y="12327"/>
                          <a:pt x="2363" y="12378"/>
                          <a:pt x="2390" y="12426"/>
                        </a:cubicBezTo>
                        <a:cubicBezTo>
                          <a:pt x="2412" y="12471"/>
                          <a:pt x="2452" y="12507"/>
                          <a:pt x="2485" y="12547"/>
                        </a:cubicBezTo>
                        <a:cubicBezTo>
                          <a:pt x="2528" y="12600"/>
                          <a:pt x="2565" y="12653"/>
                          <a:pt x="2621" y="12698"/>
                        </a:cubicBezTo>
                        <a:cubicBezTo>
                          <a:pt x="2628" y="12705"/>
                          <a:pt x="2631" y="12713"/>
                          <a:pt x="2639" y="12718"/>
                        </a:cubicBezTo>
                        <a:cubicBezTo>
                          <a:pt x="2691" y="12758"/>
                          <a:pt x="2754" y="12778"/>
                          <a:pt x="2814" y="12806"/>
                        </a:cubicBezTo>
                        <a:cubicBezTo>
                          <a:pt x="2855" y="12828"/>
                          <a:pt x="2886" y="12856"/>
                          <a:pt x="2931" y="12872"/>
                        </a:cubicBezTo>
                        <a:lnTo>
                          <a:pt x="10068" y="15353"/>
                        </a:lnTo>
                        <a:lnTo>
                          <a:pt x="4867" y="20083"/>
                        </a:lnTo>
                        <a:cubicBezTo>
                          <a:pt x="4484" y="20433"/>
                          <a:pt x="4516" y="20970"/>
                          <a:pt x="4939" y="21284"/>
                        </a:cubicBezTo>
                        <a:cubicBezTo>
                          <a:pt x="5136" y="21432"/>
                          <a:pt x="5384" y="21505"/>
                          <a:pt x="5632" y="21505"/>
                        </a:cubicBezTo>
                        <a:cubicBezTo>
                          <a:pt x="5913" y="21505"/>
                          <a:pt x="6193" y="21410"/>
                          <a:pt x="6396" y="21226"/>
                        </a:cubicBezTo>
                        <a:lnTo>
                          <a:pt x="12083" y="16054"/>
                        </a:lnTo>
                        <a:lnTo>
                          <a:pt x="19887" y="18765"/>
                        </a:lnTo>
                        <a:cubicBezTo>
                          <a:pt x="20018" y="18810"/>
                          <a:pt x="20154" y="18832"/>
                          <a:pt x="20288" y="18832"/>
                        </a:cubicBezTo>
                        <a:cubicBezTo>
                          <a:pt x="20690" y="18832"/>
                          <a:pt x="21073" y="18638"/>
                          <a:pt x="21239" y="18312"/>
                        </a:cubicBezTo>
                        <a:cubicBezTo>
                          <a:pt x="21460" y="17879"/>
                          <a:pt x="21214" y="17381"/>
                          <a:pt x="20689" y="1719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endParaRPr sz="2532">
                      <a:latin typeface="Lato Light" panose="020F0502020204030203" pitchFamily="34" charset="0"/>
                    </a:endParaRPr>
                  </a:p>
                </p:txBody>
              </p:sp>
            </p:grpSp>
            <p:grpSp>
              <p:nvGrpSpPr>
                <p:cNvPr id="16" name="Group 54063">
                  <a:extLst>
                    <a:ext uri="{FF2B5EF4-FFF2-40B4-BE49-F238E27FC236}">
                      <a16:creationId xmlns:a16="http://schemas.microsoft.com/office/drawing/2014/main" id="{EAAE92F6-FCEC-7747-8962-C4B235E39EE9}"/>
                    </a:ext>
                  </a:extLst>
                </p:cNvPr>
                <p:cNvGrpSpPr/>
                <p:nvPr/>
              </p:nvGrpSpPr>
              <p:grpSpPr>
                <a:xfrm>
                  <a:off x="0" y="1337154"/>
                  <a:ext cx="1233710" cy="1458648"/>
                  <a:chOff x="0" y="0"/>
                  <a:chExt cx="1233709" cy="1458646"/>
                </a:xfrm>
              </p:grpSpPr>
              <p:sp>
                <p:nvSpPr>
                  <p:cNvPr id="17" name="Shape 54061">
                    <a:extLst>
                      <a:ext uri="{FF2B5EF4-FFF2-40B4-BE49-F238E27FC236}">
                        <a16:creationId xmlns:a16="http://schemas.microsoft.com/office/drawing/2014/main" id="{1C61BCA0-BAF4-4549-A71E-C3FBB60109E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33710" cy="14586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072" extrusionOk="0">
                        <a:moveTo>
                          <a:pt x="0" y="21072"/>
                        </a:moveTo>
                        <a:lnTo>
                          <a:pt x="6527" y="2621"/>
                        </a:lnTo>
                        <a:cubicBezTo>
                          <a:pt x="6527" y="2621"/>
                          <a:pt x="7278" y="565"/>
                          <a:pt x="10838" y="76"/>
                        </a:cubicBezTo>
                        <a:cubicBezTo>
                          <a:pt x="15228" y="-528"/>
                          <a:pt x="19583" y="2523"/>
                          <a:pt x="20413" y="8399"/>
                        </a:cubicBezTo>
                        <a:cubicBezTo>
                          <a:pt x="21244" y="14274"/>
                          <a:pt x="21600" y="21072"/>
                          <a:pt x="21600" y="21072"/>
                        </a:cubicBezTo>
                        <a:cubicBezTo>
                          <a:pt x="21600" y="21072"/>
                          <a:pt x="0" y="21072"/>
                          <a:pt x="0" y="2107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endParaRPr sz="2532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18" name="Shape 54062">
                    <a:extLst>
                      <a:ext uri="{FF2B5EF4-FFF2-40B4-BE49-F238E27FC236}">
                        <a16:creationId xmlns:a16="http://schemas.microsoft.com/office/drawing/2014/main" id="{AA851D5E-9515-6F4B-A1E0-CBD31FDDB76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695962" cy="14580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91" extrusionOk="0">
                        <a:moveTo>
                          <a:pt x="18385" y="21591"/>
                        </a:moveTo>
                        <a:lnTo>
                          <a:pt x="21600" y="4"/>
                        </a:lnTo>
                        <a:cubicBezTo>
                          <a:pt x="20798" y="-9"/>
                          <a:pt x="19998" y="5"/>
                          <a:pt x="19212" y="68"/>
                        </a:cubicBezTo>
                        <a:cubicBezTo>
                          <a:pt x="12901" y="569"/>
                          <a:pt x="11571" y="2677"/>
                          <a:pt x="11571" y="2677"/>
                        </a:cubicBezTo>
                        <a:lnTo>
                          <a:pt x="0" y="21591"/>
                        </a:lnTo>
                        <a:cubicBezTo>
                          <a:pt x="0" y="21591"/>
                          <a:pt x="18385" y="21591"/>
                          <a:pt x="18385" y="2159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endParaRPr sz="2532">
                      <a:latin typeface="Lato Light" panose="020F0502020204030203" pitchFamily="34" charset="0"/>
                    </a:endParaRPr>
                  </a:p>
                </p:txBody>
              </p:sp>
            </p:grpSp>
          </p:grpSp>
          <p:grpSp>
            <p:nvGrpSpPr>
              <p:cNvPr id="7" name="Group 54072">
                <a:extLst>
                  <a:ext uri="{FF2B5EF4-FFF2-40B4-BE49-F238E27FC236}">
                    <a16:creationId xmlns:a16="http://schemas.microsoft.com/office/drawing/2014/main" id="{D190B9A0-F9C9-7B4D-AF01-9E7F71FFA76E}"/>
                  </a:ext>
                </a:extLst>
              </p:cNvPr>
              <p:cNvGrpSpPr/>
              <p:nvPr/>
            </p:nvGrpSpPr>
            <p:grpSpPr>
              <a:xfrm>
                <a:off x="2688573" y="0"/>
                <a:ext cx="1237450" cy="2795802"/>
                <a:chOff x="0" y="0"/>
                <a:chExt cx="1237448" cy="2795801"/>
              </a:xfrm>
            </p:grpSpPr>
            <p:grpSp>
              <p:nvGrpSpPr>
                <p:cNvPr id="8" name="Group 54068">
                  <a:extLst>
                    <a:ext uri="{FF2B5EF4-FFF2-40B4-BE49-F238E27FC236}">
                      <a16:creationId xmlns:a16="http://schemas.microsoft.com/office/drawing/2014/main" id="{8ECA8951-90F1-3649-B1AF-1F2070794FB4}"/>
                    </a:ext>
                  </a:extLst>
                </p:cNvPr>
                <p:cNvGrpSpPr/>
                <p:nvPr/>
              </p:nvGrpSpPr>
              <p:grpSpPr>
                <a:xfrm>
                  <a:off x="121560" y="0"/>
                  <a:ext cx="981280" cy="1900107"/>
                  <a:chOff x="0" y="0"/>
                  <a:chExt cx="981279" cy="1900106"/>
                </a:xfrm>
              </p:grpSpPr>
              <p:sp>
                <p:nvSpPr>
                  <p:cNvPr id="12" name="Shape 54065">
                    <a:extLst>
                      <a:ext uri="{FF2B5EF4-FFF2-40B4-BE49-F238E27FC236}">
                        <a16:creationId xmlns:a16="http://schemas.microsoft.com/office/drawing/2014/main" id="{945AE9D3-1A62-E148-8523-9E51AE2CEB0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81280" cy="19001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08" h="18982" extrusionOk="0">
                        <a:moveTo>
                          <a:pt x="14932" y="17957"/>
                        </a:moveTo>
                        <a:cubicBezTo>
                          <a:pt x="14932" y="17957"/>
                          <a:pt x="20964" y="11664"/>
                          <a:pt x="19746" y="7585"/>
                        </a:cubicBezTo>
                        <a:cubicBezTo>
                          <a:pt x="18528" y="3505"/>
                          <a:pt x="17550" y="627"/>
                          <a:pt x="12562" y="64"/>
                        </a:cubicBezTo>
                        <a:cubicBezTo>
                          <a:pt x="7574" y="-498"/>
                          <a:pt x="4922" y="2777"/>
                          <a:pt x="3754" y="4143"/>
                        </a:cubicBezTo>
                        <a:cubicBezTo>
                          <a:pt x="2586" y="5510"/>
                          <a:pt x="-636" y="11646"/>
                          <a:pt x="111" y="16374"/>
                        </a:cubicBezTo>
                        <a:cubicBezTo>
                          <a:pt x="857" y="21102"/>
                          <a:pt x="14932" y="17957"/>
                          <a:pt x="14932" y="1795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endParaRPr sz="2532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13" name="Shape 54066">
                    <a:extLst>
                      <a:ext uri="{FF2B5EF4-FFF2-40B4-BE49-F238E27FC236}">
                        <a16:creationId xmlns:a16="http://schemas.microsoft.com/office/drawing/2014/main" id="{C620C769-CFF5-2B47-940A-DA4EF159EE94}"/>
                      </a:ext>
                    </a:extLst>
                  </p:cNvPr>
                  <p:cNvSpPr/>
                  <p:nvPr/>
                </p:nvSpPr>
                <p:spPr>
                  <a:xfrm>
                    <a:off x="22101" y="66305"/>
                    <a:ext cx="915510" cy="17726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08" h="18982" extrusionOk="0">
                        <a:moveTo>
                          <a:pt x="14932" y="17957"/>
                        </a:moveTo>
                        <a:cubicBezTo>
                          <a:pt x="14932" y="17957"/>
                          <a:pt x="20964" y="11664"/>
                          <a:pt x="19746" y="7584"/>
                        </a:cubicBezTo>
                        <a:cubicBezTo>
                          <a:pt x="18528" y="3505"/>
                          <a:pt x="17551" y="626"/>
                          <a:pt x="12563" y="64"/>
                        </a:cubicBezTo>
                        <a:cubicBezTo>
                          <a:pt x="7574" y="-498"/>
                          <a:pt x="4922" y="2777"/>
                          <a:pt x="3755" y="4144"/>
                        </a:cubicBezTo>
                        <a:cubicBezTo>
                          <a:pt x="2587" y="5510"/>
                          <a:pt x="-636" y="11647"/>
                          <a:pt x="111" y="16374"/>
                        </a:cubicBezTo>
                        <a:cubicBezTo>
                          <a:pt x="857" y="21102"/>
                          <a:pt x="14932" y="17957"/>
                          <a:pt x="14932" y="1795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endParaRPr sz="2532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14" name="Shape 54067">
                    <a:extLst>
                      <a:ext uri="{FF2B5EF4-FFF2-40B4-BE49-F238E27FC236}">
                        <a16:creationId xmlns:a16="http://schemas.microsoft.com/office/drawing/2014/main" id="{08556608-0D7D-7A49-972F-85BA436DCC95}"/>
                      </a:ext>
                    </a:extLst>
                  </p:cNvPr>
                  <p:cNvSpPr/>
                  <p:nvPr/>
                </p:nvSpPr>
                <p:spPr>
                  <a:xfrm>
                    <a:off x="243119" y="740408"/>
                    <a:ext cx="420323" cy="5144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1" h="21505" extrusionOk="0">
                        <a:moveTo>
                          <a:pt x="9783" y="14017"/>
                        </a:moveTo>
                        <a:lnTo>
                          <a:pt x="5074" y="9733"/>
                        </a:lnTo>
                        <a:lnTo>
                          <a:pt x="11536" y="7488"/>
                        </a:lnTo>
                        <a:lnTo>
                          <a:pt x="16247" y="11772"/>
                        </a:lnTo>
                        <a:cubicBezTo>
                          <a:pt x="16247" y="11772"/>
                          <a:pt x="9783" y="14017"/>
                          <a:pt x="9783" y="14017"/>
                        </a:cubicBezTo>
                        <a:close/>
                        <a:moveTo>
                          <a:pt x="81" y="18312"/>
                        </a:moveTo>
                        <a:cubicBezTo>
                          <a:pt x="248" y="18638"/>
                          <a:pt x="631" y="18832"/>
                          <a:pt x="1031" y="18832"/>
                        </a:cubicBezTo>
                        <a:cubicBezTo>
                          <a:pt x="1167" y="18832"/>
                          <a:pt x="1302" y="18810"/>
                          <a:pt x="1434" y="18765"/>
                        </a:cubicBezTo>
                        <a:lnTo>
                          <a:pt x="9238" y="16054"/>
                        </a:lnTo>
                        <a:lnTo>
                          <a:pt x="14925" y="21226"/>
                        </a:lnTo>
                        <a:cubicBezTo>
                          <a:pt x="15127" y="21410"/>
                          <a:pt x="15409" y="21505"/>
                          <a:pt x="15689" y="21505"/>
                        </a:cubicBezTo>
                        <a:cubicBezTo>
                          <a:pt x="15936" y="21505"/>
                          <a:pt x="16184" y="21432"/>
                          <a:pt x="16382" y="21284"/>
                        </a:cubicBezTo>
                        <a:cubicBezTo>
                          <a:pt x="16803" y="20970"/>
                          <a:pt x="16835" y="20433"/>
                          <a:pt x="16453" y="20083"/>
                        </a:cubicBezTo>
                        <a:lnTo>
                          <a:pt x="11253" y="15353"/>
                        </a:lnTo>
                        <a:lnTo>
                          <a:pt x="18391" y="12872"/>
                        </a:lnTo>
                        <a:cubicBezTo>
                          <a:pt x="18435" y="12856"/>
                          <a:pt x="18466" y="12828"/>
                          <a:pt x="18508" y="12806"/>
                        </a:cubicBezTo>
                        <a:cubicBezTo>
                          <a:pt x="18566" y="12778"/>
                          <a:pt x="18629" y="12758"/>
                          <a:pt x="18681" y="12718"/>
                        </a:cubicBezTo>
                        <a:cubicBezTo>
                          <a:pt x="18689" y="12713"/>
                          <a:pt x="18693" y="12705"/>
                          <a:pt x="18701" y="12698"/>
                        </a:cubicBezTo>
                        <a:cubicBezTo>
                          <a:pt x="18756" y="12653"/>
                          <a:pt x="18793" y="12600"/>
                          <a:pt x="18834" y="12547"/>
                        </a:cubicBezTo>
                        <a:cubicBezTo>
                          <a:pt x="18868" y="12507"/>
                          <a:pt x="18908" y="12471"/>
                          <a:pt x="18931" y="12426"/>
                        </a:cubicBezTo>
                        <a:cubicBezTo>
                          <a:pt x="18957" y="12378"/>
                          <a:pt x="18963" y="12327"/>
                          <a:pt x="18977" y="12275"/>
                        </a:cubicBezTo>
                        <a:cubicBezTo>
                          <a:pt x="18991" y="12218"/>
                          <a:pt x="19015" y="12167"/>
                          <a:pt x="19015" y="12111"/>
                        </a:cubicBezTo>
                        <a:cubicBezTo>
                          <a:pt x="19017" y="12062"/>
                          <a:pt x="18999" y="12016"/>
                          <a:pt x="18991" y="11968"/>
                        </a:cubicBezTo>
                        <a:cubicBezTo>
                          <a:pt x="18979" y="11906"/>
                          <a:pt x="18975" y="11845"/>
                          <a:pt x="18947" y="11785"/>
                        </a:cubicBezTo>
                        <a:cubicBezTo>
                          <a:pt x="18943" y="11777"/>
                          <a:pt x="18943" y="11767"/>
                          <a:pt x="18938" y="11759"/>
                        </a:cubicBezTo>
                        <a:cubicBezTo>
                          <a:pt x="18914" y="11712"/>
                          <a:pt x="18872" y="11679"/>
                          <a:pt x="18840" y="11637"/>
                        </a:cubicBezTo>
                        <a:cubicBezTo>
                          <a:pt x="18810" y="11598"/>
                          <a:pt x="18793" y="11554"/>
                          <a:pt x="18753" y="11518"/>
                        </a:cubicBezTo>
                        <a:lnTo>
                          <a:pt x="13551" y="6788"/>
                        </a:lnTo>
                        <a:lnTo>
                          <a:pt x="20690" y="4307"/>
                        </a:lnTo>
                        <a:cubicBezTo>
                          <a:pt x="21215" y="4124"/>
                          <a:pt x="21461" y="3626"/>
                          <a:pt x="21240" y="3192"/>
                        </a:cubicBezTo>
                        <a:cubicBezTo>
                          <a:pt x="21018" y="2759"/>
                          <a:pt x="20409" y="2562"/>
                          <a:pt x="19888" y="2739"/>
                        </a:cubicBezTo>
                        <a:lnTo>
                          <a:pt x="12085" y="5451"/>
                        </a:lnTo>
                        <a:lnTo>
                          <a:pt x="6395" y="279"/>
                        </a:lnTo>
                        <a:cubicBezTo>
                          <a:pt x="6012" y="-68"/>
                          <a:pt x="5359" y="-95"/>
                          <a:pt x="4938" y="220"/>
                        </a:cubicBezTo>
                        <a:cubicBezTo>
                          <a:pt x="4517" y="534"/>
                          <a:pt x="4485" y="1073"/>
                          <a:pt x="4868" y="1421"/>
                        </a:cubicBezTo>
                        <a:lnTo>
                          <a:pt x="10068" y="6151"/>
                        </a:lnTo>
                        <a:lnTo>
                          <a:pt x="2930" y="8632"/>
                        </a:lnTo>
                        <a:cubicBezTo>
                          <a:pt x="2869" y="8653"/>
                          <a:pt x="2825" y="8692"/>
                          <a:pt x="2772" y="8722"/>
                        </a:cubicBezTo>
                        <a:cubicBezTo>
                          <a:pt x="2728" y="8745"/>
                          <a:pt x="2680" y="8756"/>
                          <a:pt x="2640" y="8787"/>
                        </a:cubicBezTo>
                        <a:cubicBezTo>
                          <a:pt x="2631" y="8792"/>
                          <a:pt x="2629" y="8800"/>
                          <a:pt x="2623" y="8805"/>
                        </a:cubicBezTo>
                        <a:cubicBezTo>
                          <a:pt x="2563" y="8853"/>
                          <a:pt x="2523" y="8909"/>
                          <a:pt x="2478" y="8967"/>
                        </a:cubicBezTo>
                        <a:cubicBezTo>
                          <a:pt x="2450" y="9004"/>
                          <a:pt x="2412" y="9037"/>
                          <a:pt x="2390" y="9077"/>
                        </a:cubicBezTo>
                        <a:cubicBezTo>
                          <a:pt x="2362" y="9130"/>
                          <a:pt x="2353" y="9190"/>
                          <a:pt x="2339" y="9246"/>
                        </a:cubicBezTo>
                        <a:cubicBezTo>
                          <a:pt x="2327" y="9296"/>
                          <a:pt x="2307" y="9343"/>
                          <a:pt x="2305" y="9392"/>
                        </a:cubicBezTo>
                        <a:cubicBezTo>
                          <a:pt x="2303" y="9446"/>
                          <a:pt x="2321" y="9497"/>
                          <a:pt x="2333" y="9552"/>
                        </a:cubicBezTo>
                        <a:cubicBezTo>
                          <a:pt x="2345" y="9608"/>
                          <a:pt x="2350" y="9663"/>
                          <a:pt x="2374" y="9718"/>
                        </a:cubicBezTo>
                        <a:cubicBezTo>
                          <a:pt x="2377" y="9726"/>
                          <a:pt x="2375" y="9736"/>
                          <a:pt x="2381" y="9746"/>
                        </a:cubicBezTo>
                        <a:cubicBezTo>
                          <a:pt x="2390" y="9766"/>
                          <a:pt x="2416" y="9774"/>
                          <a:pt x="2428" y="9793"/>
                        </a:cubicBezTo>
                        <a:cubicBezTo>
                          <a:pt x="2470" y="9859"/>
                          <a:pt x="2504" y="9929"/>
                          <a:pt x="2567" y="9987"/>
                        </a:cubicBezTo>
                        <a:lnTo>
                          <a:pt x="7769" y="14718"/>
                        </a:lnTo>
                        <a:lnTo>
                          <a:pt x="633" y="17198"/>
                        </a:lnTo>
                        <a:cubicBezTo>
                          <a:pt x="107" y="17381"/>
                          <a:pt x="-139" y="17879"/>
                          <a:pt x="81" y="1831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endParaRPr sz="2532">
                      <a:latin typeface="Lato Light" panose="020F0502020204030203" pitchFamily="34" charset="0"/>
                    </a:endParaRPr>
                  </a:p>
                </p:txBody>
              </p:sp>
            </p:grpSp>
            <p:grpSp>
              <p:nvGrpSpPr>
                <p:cNvPr id="9" name="Group 54071">
                  <a:extLst>
                    <a:ext uri="{FF2B5EF4-FFF2-40B4-BE49-F238E27FC236}">
                      <a16:creationId xmlns:a16="http://schemas.microsoft.com/office/drawing/2014/main" id="{3A9D5C89-0515-724B-95A3-D8F46F604332}"/>
                    </a:ext>
                  </a:extLst>
                </p:cNvPr>
                <p:cNvGrpSpPr/>
                <p:nvPr/>
              </p:nvGrpSpPr>
              <p:grpSpPr>
                <a:xfrm>
                  <a:off x="-1" y="1337154"/>
                  <a:ext cx="1237450" cy="1458648"/>
                  <a:chOff x="0" y="0"/>
                  <a:chExt cx="1237448" cy="1458646"/>
                </a:xfrm>
              </p:grpSpPr>
              <p:sp>
                <p:nvSpPr>
                  <p:cNvPr id="10" name="Shape 54069">
                    <a:extLst>
                      <a:ext uri="{FF2B5EF4-FFF2-40B4-BE49-F238E27FC236}">
                        <a16:creationId xmlns:a16="http://schemas.microsoft.com/office/drawing/2014/main" id="{15210EB7-12B9-4640-BC96-ECE795B8F81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33705" cy="14586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072" extrusionOk="0">
                        <a:moveTo>
                          <a:pt x="21600" y="21072"/>
                        </a:moveTo>
                        <a:lnTo>
                          <a:pt x="15072" y="2621"/>
                        </a:lnTo>
                        <a:cubicBezTo>
                          <a:pt x="15072" y="2621"/>
                          <a:pt x="14323" y="565"/>
                          <a:pt x="10762" y="76"/>
                        </a:cubicBezTo>
                        <a:cubicBezTo>
                          <a:pt x="6371" y="-528"/>
                          <a:pt x="2017" y="2523"/>
                          <a:pt x="1186" y="8399"/>
                        </a:cubicBezTo>
                        <a:cubicBezTo>
                          <a:pt x="356" y="14274"/>
                          <a:pt x="0" y="21072"/>
                          <a:pt x="0" y="21072"/>
                        </a:cubicBezTo>
                        <a:cubicBezTo>
                          <a:pt x="0" y="21072"/>
                          <a:pt x="21600" y="21072"/>
                          <a:pt x="21600" y="21072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endParaRPr sz="2532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11" name="Shape 54070">
                    <a:extLst>
                      <a:ext uri="{FF2B5EF4-FFF2-40B4-BE49-F238E27FC236}">
                        <a16:creationId xmlns:a16="http://schemas.microsoft.com/office/drawing/2014/main" id="{AC483EDD-CB4C-2A44-B507-7725B9590D53}"/>
                      </a:ext>
                    </a:extLst>
                  </p:cNvPr>
                  <p:cNvSpPr/>
                  <p:nvPr/>
                </p:nvSpPr>
                <p:spPr>
                  <a:xfrm>
                    <a:off x="541492" y="0"/>
                    <a:ext cx="695957" cy="14580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91" extrusionOk="0">
                        <a:moveTo>
                          <a:pt x="3215" y="21591"/>
                        </a:moveTo>
                        <a:lnTo>
                          <a:pt x="0" y="4"/>
                        </a:lnTo>
                        <a:cubicBezTo>
                          <a:pt x="803" y="-9"/>
                          <a:pt x="1601" y="5"/>
                          <a:pt x="2388" y="68"/>
                        </a:cubicBezTo>
                        <a:cubicBezTo>
                          <a:pt x="8699" y="569"/>
                          <a:pt x="10028" y="2677"/>
                          <a:pt x="10028" y="2677"/>
                        </a:cubicBezTo>
                        <a:lnTo>
                          <a:pt x="21600" y="21591"/>
                        </a:lnTo>
                        <a:cubicBezTo>
                          <a:pt x="21600" y="21591"/>
                          <a:pt x="3215" y="21591"/>
                          <a:pt x="3215" y="2159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endParaRPr sz="2532">
                      <a:latin typeface="Lato Light" panose="020F0502020204030203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81BCF84-8856-7A49-B94C-2537C472CF68}"/>
                </a:ext>
              </a:extLst>
            </p:cNvPr>
            <p:cNvGrpSpPr/>
            <p:nvPr/>
          </p:nvGrpSpPr>
          <p:grpSpPr>
            <a:xfrm>
              <a:off x="4552950" y="2206264"/>
              <a:ext cx="3611984" cy="2068037"/>
              <a:chOff x="8116468" y="4028303"/>
              <a:chExt cx="8284366" cy="5521017"/>
            </a:xfrm>
          </p:grpSpPr>
          <p:sp>
            <p:nvSpPr>
              <p:cNvPr id="23" name="Bent Arrow 22">
                <a:extLst>
                  <a:ext uri="{FF2B5EF4-FFF2-40B4-BE49-F238E27FC236}">
                    <a16:creationId xmlns:a16="http://schemas.microsoft.com/office/drawing/2014/main" id="{866DB66B-E1D9-F847-BACC-2EE4275D579B}"/>
                  </a:ext>
                </a:extLst>
              </p:cNvPr>
              <p:cNvSpPr/>
              <p:nvPr/>
            </p:nvSpPr>
            <p:spPr>
              <a:xfrm flipH="1">
                <a:off x="8116468" y="5413247"/>
                <a:ext cx="4581144" cy="4136073"/>
              </a:xfrm>
              <a:prstGeom prst="bentArrow">
                <a:avLst>
                  <a:gd name="adj1" fmla="val 21434"/>
                  <a:gd name="adj2" fmla="val 25000"/>
                  <a:gd name="adj3" fmla="val 26783"/>
                  <a:gd name="adj4" fmla="val 8405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4" name="Up Arrow 23">
                <a:extLst>
                  <a:ext uri="{FF2B5EF4-FFF2-40B4-BE49-F238E27FC236}">
                    <a16:creationId xmlns:a16="http://schemas.microsoft.com/office/drawing/2014/main" id="{A149D7CE-F73E-EB44-BABA-E4DEBDCB7AB4}"/>
                  </a:ext>
                </a:extLst>
              </p:cNvPr>
              <p:cNvSpPr/>
              <p:nvPr/>
            </p:nvSpPr>
            <p:spPr>
              <a:xfrm>
                <a:off x="11415252" y="4028303"/>
                <a:ext cx="1681316" cy="5521017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Bent Arrow 24">
                <a:extLst>
                  <a:ext uri="{FF2B5EF4-FFF2-40B4-BE49-F238E27FC236}">
                    <a16:creationId xmlns:a16="http://schemas.microsoft.com/office/drawing/2014/main" id="{E1390687-E5B2-4F4C-BDC2-717926E50A40}"/>
                  </a:ext>
                </a:extLst>
              </p:cNvPr>
              <p:cNvSpPr/>
              <p:nvPr/>
            </p:nvSpPr>
            <p:spPr>
              <a:xfrm>
                <a:off x="11816666" y="5413247"/>
                <a:ext cx="4584168" cy="4136073"/>
              </a:xfrm>
              <a:prstGeom prst="bentArrow">
                <a:avLst>
                  <a:gd name="adj1" fmla="val 21434"/>
                  <a:gd name="adj2" fmla="val 25000"/>
                  <a:gd name="adj3" fmla="val 26783"/>
                  <a:gd name="adj4" fmla="val 8405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AA6BC1-B588-9649-ADD8-6D41F3E4BBE4}"/>
                </a:ext>
              </a:extLst>
            </p:cNvPr>
            <p:cNvSpPr txBox="1"/>
            <p:nvPr/>
          </p:nvSpPr>
          <p:spPr>
            <a:xfrm>
              <a:off x="9049675" y="2174113"/>
              <a:ext cx="1063249" cy="77219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algn="r">
                <a:defRPr sz="4000" b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defRPr>
              </a:lvl1pPr>
            </a:lstStyle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3%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D5910698-CD3D-424D-B017-1E9F9397B055}"/>
                </a:ext>
              </a:extLst>
            </p:cNvPr>
            <p:cNvSpPr txBox="1">
              <a:spLocks/>
            </p:cNvSpPr>
            <p:nvPr/>
          </p:nvSpPr>
          <p:spPr>
            <a:xfrm>
              <a:off x="8413407" y="2866308"/>
              <a:ext cx="2465096" cy="616259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defPPr>
                <a:defRPr lang="en-US"/>
              </a:defPPr>
              <a:lvl1pPr lvl="0" indent="0" algn="ctr" defTabSz="1087636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1600">
                  <a:solidFill>
                    <a:schemeClr val="tx2"/>
                  </a:solidFill>
                  <a:latin typeface="Open Sans Light"/>
                  <a:cs typeface="Open Sans Light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n-US" dirty="0"/>
                <a:t>Did Not Gain Access to Encrypted Data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92ED0A-C1D0-674C-97F7-6D1B2697A2AF}"/>
                </a:ext>
              </a:extLst>
            </p:cNvPr>
            <p:cNvSpPr txBox="1"/>
            <p:nvPr/>
          </p:nvSpPr>
          <p:spPr>
            <a:xfrm>
              <a:off x="2737494" y="2126270"/>
              <a:ext cx="1494762" cy="77219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/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51%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28BCDD72-4566-0E44-8067-1B8DD11F95DC}"/>
                </a:ext>
              </a:extLst>
            </p:cNvPr>
            <p:cNvSpPr txBox="1">
              <a:spLocks/>
            </p:cNvSpPr>
            <p:nvPr/>
          </p:nvSpPr>
          <p:spPr>
            <a:xfrm>
              <a:off x="1767160" y="2871961"/>
              <a:ext cx="2465096" cy="616259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buNone/>
              </a:pPr>
              <a:r>
                <a:rPr lang="en-US" sz="1600" dirty="0"/>
                <a:t>Successfully Regained All data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30AFF4-8754-F448-BEC1-655161D7E917}"/>
                </a:ext>
              </a:extLst>
            </p:cNvPr>
            <p:cNvSpPr txBox="1"/>
            <p:nvPr/>
          </p:nvSpPr>
          <p:spPr>
            <a:xfrm>
              <a:off x="5597825" y="822298"/>
              <a:ext cx="1383496" cy="77219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algn="r">
                <a:defRPr sz="4000" b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defRPr>
              </a:lvl1pPr>
            </a:lstStyle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46%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902C4810-8042-3C4F-9999-642F941D48BB}"/>
                </a:ext>
              </a:extLst>
            </p:cNvPr>
            <p:cNvSpPr txBox="1">
              <a:spLocks/>
            </p:cNvSpPr>
            <p:nvPr/>
          </p:nvSpPr>
          <p:spPr>
            <a:xfrm>
              <a:off x="5069100" y="1448471"/>
              <a:ext cx="2780857" cy="694970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defPPr>
                <a:defRPr lang="en-US"/>
              </a:defPPr>
              <a:lvl1pPr lvl="0" indent="0" algn="r" defTabSz="1087636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1600">
                  <a:solidFill>
                    <a:schemeClr val="tx2"/>
                  </a:solidFill>
                  <a:latin typeface="Open Sans Light"/>
                  <a:cs typeface="Open Sans Light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ctr"/>
              <a:r>
                <a:rPr lang="en-US" dirty="0"/>
                <a:t>Regained Data with Some or All Data Corrupted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328052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US" i="1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680321" y="20765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816477" y="2595418"/>
            <a:ext cx="9613900" cy="35988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Do you have a cybersecurity story you’d like to share?</a:t>
            </a:r>
          </a:p>
          <a:p>
            <a:pPr marL="0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4372" y="3062980"/>
            <a:ext cx="8676005" cy="327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487105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PCI-DSS v4.0</a:t>
            </a:r>
            <a:endParaRPr lang="en-US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850050"/>
              </p:ext>
            </p:extLst>
          </p:nvPr>
        </p:nvGraphicFramePr>
        <p:xfrm>
          <a:off x="681038" y="2336800"/>
          <a:ext cx="9050337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14614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PCI-DSS v4.0</a:t>
            </a:r>
            <a:endParaRPr lang="en-US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996514" y="2958232"/>
            <a:ext cx="9951285" cy="2924702"/>
            <a:chOff x="987278" y="2311686"/>
            <a:chExt cx="9951285" cy="2924702"/>
          </a:xfrm>
        </p:grpSpPr>
        <p:grpSp>
          <p:nvGrpSpPr>
            <p:cNvPr id="10" name="Group 9"/>
            <p:cNvGrpSpPr/>
            <p:nvPr/>
          </p:nvGrpSpPr>
          <p:grpSpPr>
            <a:xfrm>
              <a:off x="987278" y="2311686"/>
              <a:ext cx="9951285" cy="1869140"/>
              <a:chOff x="792504" y="2840288"/>
              <a:chExt cx="8728995" cy="1484838"/>
            </a:xfrm>
            <a:solidFill>
              <a:schemeClr val="accent4"/>
            </a:solidFill>
          </p:grpSpPr>
          <p:sp>
            <p:nvSpPr>
              <p:cNvPr id="11" name="Rounded Rectangle 10"/>
              <p:cNvSpPr/>
              <p:nvPr/>
            </p:nvSpPr>
            <p:spPr>
              <a:xfrm>
                <a:off x="792504" y="2854288"/>
                <a:ext cx="1639996" cy="904556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Promote security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250409" y="2840288"/>
                <a:ext cx="1636760" cy="902224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Continuous Process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600301" y="2840288"/>
                <a:ext cx="1625780" cy="902225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Increase flexibility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891388" y="2840288"/>
                <a:ext cx="1630111" cy="923491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Validations methods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068789" y="3739619"/>
                <a:ext cx="0" cy="558319"/>
              </a:xfrm>
              <a:prstGeom prst="line">
                <a:avLst/>
              </a:prstGeom>
              <a:grpFill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380022" y="3742513"/>
                <a:ext cx="0" cy="558319"/>
              </a:xfrm>
              <a:prstGeom prst="line">
                <a:avLst/>
              </a:prstGeom>
              <a:grpFill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671135" y="3766807"/>
                <a:ext cx="0" cy="558319"/>
              </a:xfrm>
              <a:prstGeom prst="line">
                <a:avLst/>
              </a:prstGeom>
              <a:grpFill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1892104" y="3478004"/>
              <a:ext cx="0" cy="70282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Plus 18"/>
            <p:cNvSpPr/>
            <p:nvPr/>
          </p:nvSpPr>
          <p:spPr>
            <a:xfrm>
              <a:off x="3030888" y="2652599"/>
              <a:ext cx="561076" cy="498931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lus 19"/>
            <p:cNvSpPr/>
            <p:nvPr/>
          </p:nvSpPr>
          <p:spPr>
            <a:xfrm>
              <a:off x="5808523" y="2643473"/>
              <a:ext cx="561076" cy="498931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lus 20"/>
            <p:cNvSpPr/>
            <p:nvPr/>
          </p:nvSpPr>
          <p:spPr>
            <a:xfrm>
              <a:off x="8420421" y="2630087"/>
              <a:ext cx="561076" cy="498931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2429" y="4168861"/>
              <a:ext cx="1119799" cy="1039044"/>
            </a:xfrm>
            <a:prstGeom prst="ellipse">
              <a:avLst/>
            </a:prstGeom>
            <a:ln w="63500" cap="rnd">
              <a:solidFill>
                <a:srgbClr val="92D05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2163" y="4191955"/>
              <a:ext cx="1074794" cy="1044433"/>
            </a:xfrm>
            <a:prstGeom prst="ellipse">
              <a:avLst/>
            </a:prstGeom>
            <a:ln w="63500" cap="rnd">
              <a:solidFill>
                <a:srgbClr val="92D05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4658" y="4193685"/>
              <a:ext cx="1154892" cy="1042703"/>
            </a:xfrm>
            <a:prstGeom prst="ellipse">
              <a:avLst/>
            </a:prstGeom>
            <a:ln w="63500" cap="rnd">
              <a:solidFill>
                <a:srgbClr val="92D05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8519" y="4200805"/>
              <a:ext cx="1157353" cy="994917"/>
            </a:xfrm>
            <a:prstGeom prst="ellipse">
              <a:avLst/>
            </a:prstGeom>
            <a:ln w="63500" cap="rnd">
              <a:solidFill>
                <a:srgbClr val="92D05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7014217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PCI-DSS v4.0</a:t>
            </a:r>
            <a:endParaRPr lang="en-US" i="1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9362104"/>
              </p:ext>
            </p:extLst>
          </p:nvPr>
        </p:nvGraphicFramePr>
        <p:xfrm>
          <a:off x="680321" y="20765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1203437" y="2417536"/>
            <a:ext cx="727463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Expand MFA • Updated password requirements • </a:t>
            </a:r>
            <a:r>
              <a:rPr lang="en-US" b="1" i="1" dirty="0"/>
              <a:t>New e-commerce</a:t>
            </a:r>
            <a:r>
              <a:rPr lang="en-US" dirty="0"/>
              <a:t> and phishing requirements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786" y="2403760"/>
            <a:ext cx="806186" cy="72787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534773" y="3511018"/>
            <a:ext cx="746130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Clear roles and responsibilities • Added guidance implement and maintain security • More transparency for report reviewers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81" y="3478052"/>
            <a:ext cx="834339" cy="77417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916301" y="4604500"/>
            <a:ext cx="74777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Allowance of shared accounts • Targeted risk • Customized approach to implement and validate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3298" y="4569045"/>
            <a:ext cx="834339" cy="717239"/>
          </a:xfrm>
          <a:prstGeom prst="ellipse">
            <a:avLst/>
          </a:prstGeom>
          <a:ln w="63500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2226584" y="5769956"/>
            <a:ext cx="751264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Alignment between reporting and SAQ and info summarized in AOC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4773" y="5549237"/>
            <a:ext cx="834339" cy="81077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Oval 17"/>
          <p:cNvSpPr/>
          <p:nvPr/>
        </p:nvSpPr>
        <p:spPr>
          <a:xfrm>
            <a:off x="8356533" y="2269937"/>
            <a:ext cx="1937649" cy="9636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Security must evolve</a:t>
            </a:r>
          </a:p>
        </p:txBody>
      </p:sp>
      <p:sp>
        <p:nvSpPr>
          <p:cNvPr id="19" name="Oval 18"/>
          <p:cNvSpPr/>
          <p:nvPr/>
        </p:nvSpPr>
        <p:spPr>
          <a:xfrm>
            <a:off x="8918089" y="3250809"/>
            <a:ext cx="1817081" cy="1065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Criminals never sleep</a:t>
            </a:r>
          </a:p>
        </p:txBody>
      </p:sp>
      <p:sp>
        <p:nvSpPr>
          <p:cNvPr id="20" name="Oval 19"/>
          <p:cNvSpPr/>
          <p:nvPr/>
        </p:nvSpPr>
        <p:spPr>
          <a:xfrm>
            <a:off x="9263881" y="4407831"/>
            <a:ext cx="2097350" cy="10536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Flexibility supports innovation</a:t>
            </a:r>
          </a:p>
        </p:txBody>
      </p:sp>
      <p:sp>
        <p:nvSpPr>
          <p:cNvPr id="21" name="Oval 20"/>
          <p:cNvSpPr/>
          <p:nvPr/>
        </p:nvSpPr>
        <p:spPr>
          <a:xfrm>
            <a:off x="9571732" y="5564853"/>
            <a:ext cx="2017870" cy="12009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Transparency  and granularity</a:t>
            </a:r>
          </a:p>
        </p:txBody>
      </p:sp>
    </p:spTree>
    <p:extLst>
      <p:ext uri="{BB962C8B-B14F-4D97-AF65-F5344CB8AC3E}">
        <p14:creationId xmlns:p14="http://schemas.microsoft.com/office/powerpoint/2010/main" val="408095364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51196"/>
              </p:ext>
            </p:extLst>
          </p:nvPr>
        </p:nvGraphicFramePr>
        <p:xfrm>
          <a:off x="680321" y="2318327"/>
          <a:ext cx="7416800" cy="391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867" y="2855341"/>
            <a:ext cx="2298630" cy="2843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940942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PCI-DSS v4.0</a:t>
            </a:r>
            <a:endParaRPr lang="en-US" i="1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680321" y="20765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69" y="2394990"/>
            <a:ext cx="10463276" cy="3714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362013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US" i="1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680321" y="20765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357746" y="2452790"/>
            <a:ext cx="9613900" cy="35988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How is your team prepping for the transition to PCI-DSS v4.0? </a:t>
            </a:r>
          </a:p>
          <a:p>
            <a:pPr marL="0" indent="0">
              <a:buNone/>
            </a:pPr>
            <a:endParaRPr lang="en-US" i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i="1" dirty="0"/>
              <a:t> Reviewing our vendor partners and discussing their preparedness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i="1" dirty="0"/>
              <a:t> We are applying new innovations including expanding our MFA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i="1" dirty="0"/>
              <a:t> We are updating our password requirements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i="1" dirty="0"/>
              <a:t> All of the above </a:t>
            </a:r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55" r="98291">
                        <a14:foregroundMark x1="22650" y1="55914" x2="22650" y2="55914"/>
                        <a14:foregroundMark x1="22222" y1="36559" x2="22222" y2="36559"/>
                        <a14:foregroundMark x1="26923" y1="19355" x2="26923" y2="19355"/>
                        <a14:foregroundMark x1="76923" y1="14516" x2="76923" y2="14516"/>
                        <a14:foregroundMark x1="85043" y1="34409" x2="85043" y2="34409"/>
                        <a14:foregroundMark x1="79915" y1="56989" x2="79915" y2="56989"/>
                        <a14:foregroundMark x1="52564" y1="91935" x2="52564" y2="91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5170" y="750094"/>
            <a:ext cx="1336098" cy="10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832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PCI-DSS v4.0</a:t>
            </a:r>
            <a:endParaRPr lang="en-US" i="1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680321" y="20765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55" r="98291">
                        <a14:foregroundMark x1="22650" y1="55914" x2="22650" y2="55914"/>
                        <a14:foregroundMark x1="22222" y1="36559" x2="22222" y2="36559"/>
                        <a14:foregroundMark x1="26923" y1="19355" x2="26923" y2="19355"/>
                        <a14:foregroundMark x1="76923" y1="14516" x2="76923" y2="14516"/>
                        <a14:foregroundMark x1="85043" y1="34409" x2="85043" y2="34409"/>
                        <a14:foregroundMark x1="79915" y1="56989" x2="79915" y2="56989"/>
                        <a14:foregroundMark x1="52564" y1="91935" x2="52564" y2="91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5170" y="750094"/>
            <a:ext cx="1336098" cy="106202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28024908"/>
              </p:ext>
            </p:extLst>
          </p:nvPr>
        </p:nvGraphicFramePr>
        <p:xfrm>
          <a:off x="4752962" y="2170545"/>
          <a:ext cx="7517803" cy="409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1763780"/>
              </p:ext>
            </p:extLst>
          </p:nvPr>
        </p:nvGraphicFramePr>
        <p:xfrm>
          <a:off x="170288" y="2343197"/>
          <a:ext cx="6082730" cy="391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7338186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vs. Security</a:t>
            </a:r>
            <a:endParaRPr lang="en-US" i="1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1AEB2DE-3AD0-8A21-0EAB-DE15263F3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419926"/>
            <a:ext cx="4243589" cy="253596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cs typeface="+mn-cs"/>
              </a:rPr>
              <a:t>Compliance is </a:t>
            </a:r>
            <a:r>
              <a:rPr lang="en-US" sz="2200" b="1" i="1" u="sng" dirty="0">
                <a:cs typeface="+mn-cs"/>
              </a:rPr>
              <a:t>not</a:t>
            </a:r>
            <a:r>
              <a:rPr lang="en-US" sz="2200" dirty="0">
                <a:cs typeface="+mn-cs"/>
              </a:rPr>
              <a:t> Security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cs typeface="+mn-cs"/>
              </a:rPr>
              <a:t>Equifax was 100% compliant when they were breached</a:t>
            </a:r>
          </a:p>
        </p:txBody>
      </p:sp>
      <p:pic>
        <p:nvPicPr>
          <p:cNvPr id="36" name="Content Placeholder 10" descr="A person in a suit writing on a checklist&#10;&#10;Description automatically generated with low confidence">
            <a:extLst>
              <a:ext uri="{FF2B5EF4-FFF2-40B4-BE49-F238E27FC236}">
                <a16:creationId xmlns:a16="http://schemas.microsoft.com/office/drawing/2014/main" id="{39DCDFA7-135B-5AA3-B3E4-F302C7451A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667" r="27132" b="-1"/>
          <a:stretch/>
        </p:blipFill>
        <p:spPr>
          <a:xfrm>
            <a:off x="7287491" y="1969828"/>
            <a:ext cx="4902986" cy="488817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8248454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40242" y="4913061"/>
            <a:ext cx="5432485" cy="1339957"/>
          </a:xfrm>
          <a:prstGeom prst="wedgeRoundRectCallout">
            <a:avLst>
              <a:gd name="adj1" fmla="val 1061"/>
              <a:gd name="adj2" fmla="val -78202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  <a:endParaRPr lang="en-US" i="1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680321" y="20765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2" y="2548496"/>
            <a:ext cx="2235241" cy="2235241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0C01B62-3004-54B1-4AA8-A5047A484A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4272" y="5133975"/>
            <a:ext cx="4751388" cy="344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“The most effective Cyber Hygiene is fundamental and persistent end user training”</a:t>
            </a:r>
            <a:endParaRPr lang="en-US" dirty="0"/>
          </a:p>
        </p:txBody>
      </p:sp>
      <p:pic>
        <p:nvPicPr>
          <p:cNvPr id="12" name="Content Placeholder 4" descr="A picture containing handwriting, night, outdoor, light&#10;&#10;Description automatically generated">
            <a:extLst>
              <a:ext uri="{FF2B5EF4-FFF2-40B4-BE49-F238E27FC236}">
                <a16:creationId xmlns:a16="http://schemas.microsoft.com/office/drawing/2014/main" id="{FAC6759D-0707-6591-0996-D7AA797A09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8"/>
          <a:srcRect t="11961" b="3785"/>
          <a:stretch/>
        </p:blipFill>
        <p:spPr>
          <a:xfrm>
            <a:off x="6302570" y="2506663"/>
            <a:ext cx="4670425" cy="262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2482887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US" i="1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680321" y="20765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154954" y="2452790"/>
            <a:ext cx="9613900" cy="35988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Are you trained regularly on cybersecurity threats and how to spot and respond to them?</a:t>
            </a:r>
          </a:p>
          <a:p>
            <a:pPr marL="0" indent="0">
              <a:buNone/>
            </a:pPr>
            <a:endParaRPr lang="en-US" i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i="1" dirty="0"/>
              <a:t> YES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i="1" dirty="0"/>
              <a:t> NO </a:t>
            </a:r>
          </a:p>
        </p:txBody>
      </p:sp>
    </p:spTree>
    <p:extLst>
      <p:ext uri="{BB962C8B-B14F-4D97-AF65-F5344CB8AC3E}">
        <p14:creationId xmlns:p14="http://schemas.microsoft.com/office/powerpoint/2010/main" val="2972909755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Training</a:t>
            </a:r>
            <a:endParaRPr lang="en-US" i="1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680321" y="20765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80321" y="2355272"/>
            <a:ext cx="6102350" cy="40005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Not just identifying Phishing Emails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Driving Awareness</a:t>
            </a:r>
          </a:p>
          <a:p>
            <a:pPr marL="342900" indent="-342900"/>
            <a:r>
              <a:rPr lang="en-US" dirty="0"/>
              <a:t>Replicate Threats</a:t>
            </a:r>
          </a:p>
          <a:p>
            <a:pPr marL="342900" indent="-342900"/>
            <a:r>
              <a:rPr lang="en-US" i="1" u="sng" dirty="0"/>
              <a:t>80%</a:t>
            </a:r>
            <a:r>
              <a:rPr lang="en-US" i="1" dirty="0"/>
              <a:t> </a:t>
            </a:r>
            <a:r>
              <a:rPr lang="en-US" dirty="0"/>
              <a:t>of organizations that implement awareness training see a reduction in phishing susceptibility - </a:t>
            </a:r>
            <a:r>
              <a:rPr lang="en-US" i="1" dirty="0" err="1"/>
              <a:t>Proofpoint</a:t>
            </a:r>
            <a:r>
              <a:rPr lang="en-US" dirty="0"/>
              <a:t> </a:t>
            </a:r>
          </a:p>
          <a:p>
            <a:pPr marL="342900" indent="-342900"/>
            <a:endParaRPr lang="en-US" dirty="0"/>
          </a:p>
          <a:p>
            <a:pPr marL="0" indent="0" algn="ctr">
              <a:buNone/>
            </a:pPr>
            <a:r>
              <a:rPr lang="en-US" b="1" i="1" dirty="0"/>
              <a:t>“Sutton’s law tells us ‘When diagnosing, first consider the obvious.’ Thus, if you wonder why criminals phish, it is because email is where their targets are reachable.”</a:t>
            </a:r>
            <a:br>
              <a:rPr lang="en-US" b="1" i="1" dirty="0"/>
            </a:br>
            <a:r>
              <a:rPr lang="en-US" b="1" i="1" dirty="0"/>
              <a:t> </a:t>
            </a:r>
            <a:r>
              <a:rPr lang="en-US" b="1" dirty="0"/>
              <a:t>–Verizon 2022 Data Breach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077" y="2863591"/>
            <a:ext cx="4305300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186559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Application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2D3CB7-4C27-742F-7975-F6290BA019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Utilize MFA on </a:t>
            </a:r>
            <a:r>
              <a:rPr lang="en-US" i="1" dirty="0"/>
              <a:t>Everything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a </a:t>
            </a:r>
            <a:r>
              <a:rPr lang="en-US" i="1" dirty="0"/>
              <a:t>Password Manager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Passphrases vs. Passwords</a:t>
            </a:r>
          </a:p>
          <a:p>
            <a:pPr marL="857250" lvl="1" indent="-342900"/>
            <a:r>
              <a:rPr lang="en-US" dirty="0"/>
              <a:t>I drive a 1998 Honda</a:t>
            </a:r>
          </a:p>
          <a:p>
            <a:pPr marL="857250" lvl="1" indent="-342900"/>
            <a:r>
              <a:rPr lang="en-US" dirty="0"/>
              <a:t>HondadrivesMe?1998!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79B89E2-5968-D288-21A6-AEE8FC13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31" y="2496828"/>
            <a:ext cx="3545549" cy="201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sed 1998 Honda Accord LX Sedan 4D Prices | Kelley Blue Book">
            <a:extLst>
              <a:ext uri="{FF2B5EF4-FFF2-40B4-BE49-F238E27FC236}">
                <a16:creationId xmlns:a16="http://schemas.microsoft.com/office/drawing/2014/main" id="{4AEC204B-9269-5AB1-3D1B-91C2101C3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0"/>
          <a:stretch/>
        </p:blipFill>
        <p:spPr bwMode="auto">
          <a:xfrm>
            <a:off x="7411132" y="4508010"/>
            <a:ext cx="3545549" cy="193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251" y="2676568"/>
            <a:ext cx="1335494" cy="366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4850459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176" y="2261723"/>
            <a:ext cx="9153525" cy="444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9214568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6" b="100000" l="0" r="98655">
                        <a14:foregroundMark x1="17489" y1="93103" x2="17489" y2="93103"/>
                        <a14:foregroundMark x1="35874" y1="90517" x2="35874" y2="90517"/>
                        <a14:foregroundMark x1="41704" y1="84483" x2="43946" y2="84052"/>
                        <a14:foregroundMark x1="39013" y1="77586" x2="39013" y2="77586"/>
                        <a14:foregroundMark x1="47982" y1="93103" x2="47982" y2="93103"/>
                        <a14:foregroundMark x1="76233" y1="95259" x2="76233" y2="95259"/>
                        <a14:foregroundMark x1="76233" y1="88793" x2="76233" y2="88793"/>
                        <a14:foregroundMark x1="80717" y1="93534" x2="80717" y2="93534"/>
                        <a14:foregroundMark x1="86996" y1="97845" x2="86996" y2="97845"/>
                        <a14:foregroundMark x1="65471" y1="93103" x2="65471" y2="93103"/>
                        <a14:foregroundMark x1="57399" y1="97414" x2="57399" y2="97414"/>
                        <a14:foregroundMark x1="39910" y1="98276" x2="39910" y2="98276"/>
                        <a14:foregroundMark x1="26009" y1="92672" x2="26009" y2="92672"/>
                        <a14:foregroundMark x1="21973" y1="87069" x2="21973" y2="87069"/>
                        <a14:foregroundMark x1="5830" y1="93103" x2="5830" y2="93103"/>
                        <a14:foregroundMark x1="11659" y1="94828" x2="11659" y2="948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51" y="2686561"/>
            <a:ext cx="2124075" cy="2209800"/>
          </a:xfrm>
          <a:prstGeom prst="rect">
            <a:avLst/>
          </a:prstGeom>
        </p:spPr>
      </p:pic>
      <p:sp>
        <p:nvSpPr>
          <p:cNvPr id="34" name="Flowchart: Alternate Process 33"/>
          <p:cNvSpPr/>
          <p:nvPr/>
        </p:nvSpPr>
        <p:spPr>
          <a:xfrm>
            <a:off x="122430" y="4716471"/>
            <a:ext cx="2881423" cy="850605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Plan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274" y="2173909"/>
            <a:ext cx="6481983" cy="4269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480E707-43B4-9848-A706-10236D687447}"/>
              </a:ext>
            </a:extLst>
          </p:cNvPr>
          <p:cNvSpPr txBox="1"/>
          <p:nvPr/>
        </p:nvSpPr>
        <p:spPr>
          <a:xfrm>
            <a:off x="316691" y="4772441"/>
            <a:ext cx="2487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“By failing to plan you are preparing to fail.” </a:t>
            </a:r>
          </a:p>
          <a:p>
            <a:pPr algn="ctr"/>
            <a:r>
              <a:rPr lang="en-US" sz="1400" i="1" dirty="0"/>
              <a:t>- Benjamin Franklin</a:t>
            </a:r>
          </a:p>
        </p:txBody>
      </p:sp>
    </p:spTree>
    <p:extLst>
      <p:ext uri="{BB962C8B-B14F-4D97-AF65-F5344CB8AC3E}">
        <p14:creationId xmlns:p14="http://schemas.microsoft.com/office/powerpoint/2010/main" val="81417550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cybersecurity story</a:t>
            </a:r>
            <a:endParaRPr lang="en-US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AEB2DE-3AD0-8A21-0EAB-DE15263F3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419926"/>
            <a:ext cx="4243589" cy="25359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Danner Boots mishap</a:t>
            </a:r>
          </a:p>
          <a:p>
            <a:pPr>
              <a:lnSpc>
                <a:spcPct val="90000"/>
              </a:lnSpc>
            </a:pPr>
            <a:r>
              <a:rPr lang="en-US" dirty="0"/>
              <a:t>Scam on IG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Formjacking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“Flash Sale”</a:t>
            </a:r>
          </a:p>
          <a:p>
            <a:pPr>
              <a:lnSpc>
                <a:spcPct val="90000"/>
              </a:lnSpc>
            </a:pPr>
            <a:r>
              <a:rPr lang="en-US" dirty="0"/>
              <a:t>Timestamp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073" y="2623946"/>
            <a:ext cx="3990012" cy="3990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65" y="5302827"/>
            <a:ext cx="2504952" cy="1402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3427" y="2769126"/>
            <a:ext cx="1167793" cy="519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5349">
            <a:off x="8617792" y="2817094"/>
            <a:ext cx="2597149" cy="907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40104">
            <a:off x="5161886" y="3785342"/>
            <a:ext cx="2315553" cy="175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7625504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Plan</a:t>
            </a:r>
          </a:p>
        </p:txBody>
      </p:sp>
      <p:sp>
        <p:nvSpPr>
          <p:cNvPr id="5" name="Shape 51089">
            <a:extLst>
              <a:ext uri="{FF2B5EF4-FFF2-40B4-BE49-F238E27FC236}">
                <a16:creationId xmlns:a16="http://schemas.microsoft.com/office/drawing/2014/main" id="{9FD1D6C7-7D5E-F148-94F3-D9360C500B97}"/>
              </a:ext>
            </a:extLst>
          </p:cNvPr>
          <p:cNvSpPr/>
          <p:nvPr/>
        </p:nvSpPr>
        <p:spPr>
          <a:xfrm rot="10800000" flipH="1">
            <a:off x="680320" y="3216226"/>
            <a:ext cx="2566512" cy="3212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800" y="18833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6" name="Shape 51090">
            <a:extLst>
              <a:ext uri="{FF2B5EF4-FFF2-40B4-BE49-F238E27FC236}">
                <a16:creationId xmlns:a16="http://schemas.microsoft.com/office/drawing/2014/main" id="{E17D8B4F-FFA1-FB44-B2CD-44B6FF573A62}"/>
              </a:ext>
            </a:extLst>
          </p:cNvPr>
          <p:cNvSpPr/>
          <p:nvPr/>
        </p:nvSpPr>
        <p:spPr>
          <a:xfrm>
            <a:off x="1963525" y="3203400"/>
            <a:ext cx="1283508" cy="642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3824"/>
                </a:lnTo>
                <a:lnTo>
                  <a:pt x="0" y="21600"/>
                </a:lnTo>
                <a:lnTo>
                  <a:pt x="21600" y="7776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7" name="Shape 51091">
            <a:extLst>
              <a:ext uri="{FF2B5EF4-FFF2-40B4-BE49-F238E27FC236}">
                <a16:creationId xmlns:a16="http://schemas.microsoft.com/office/drawing/2014/main" id="{260F8DDC-610C-D14A-A91B-143673927F42}"/>
              </a:ext>
            </a:extLst>
          </p:cNvPr>
          <p:cNvSpPr/>
          <p:nvPr/>
        </p:nvSpPr>
        <p:spPr>
          <a:xfrm flipH="1">
            <a:off x="680320" y="3203367"/>
            <a:ext cx="1283508" cy="642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3824"/>
                </a:lnTo>
                <a:lnTo>
                  <a:pt x="0" y="21600"/>
                </a:lnTo>
                <a:lnTo>
                  <a:pt x="21600" y="7776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8" name="Shape 51098">
            <a:extLst>
              <a:ext uri="{FF2B5EF4-FFF2-40B4-BE49-F238E27FC236}">
                <a16:creationId xmlns:a16="http://schemas.microsoft.com/office/drawing/2014/main" id="{2F41EA54-8D65-0345-85BD-CB8F7EF5BEC5}"/>
              </a:ext>
            </a:extLst>
          </p:cNvPr>
          <p:cNvSpPr/>
          <p:nvPr/>
        </p:nvSpPr>
        <p:spPr>
          <a:xfrm rot="10800000" flipH="1">
            <a:off x="6037097" y="3216226"/>
            <a:ext cx="2566512" cy="3212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800" y="18833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9" name="Shape 51099">
            <a:extLst>
              <a:ext uri="{FF2B5EF4-FFF2-40B4-BE49-F238E27FC236}">
                <a16:creationId xmlns:a16="http://schemas.microsoft.com/office/drawing/2014/main" id="{783115C6-AC54-1141-ADC1-401BE744C4BA}"/>
              </a:ext>
            </a:extLst>
          </p:cNvPr>
          <p:cNvSpPr/>
          <p:nvPr/>
        </p:nvSpPr>
        <p:spPr>
          <a:xfrm>
            <a:off x="7320302" y="3203400"/>
            <a:ext cx="1283508" cy="642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3824"/>
                </a:lnTo>
                <a:lnTo>
                  <a:pt x="0" y="21600"/>
                </a:lnTo>
                <a:lnTo>
                  <a:pt x="21600" y="7776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0" name="Shape 51100">
            <a:extLst>
              <a:ext uri="{FF2B5EF4-FFF2-40B4-BE49-F238E27FC236}">
                <a16:creationId xmlns:a16="http://schemas.microsoft.com/office/drawing/2014/main" id="{B4068D23-3AFC-1D44-9899-CA64248CB1CA}"/>
              </a:ext>
            </a:extLst>
          </p:cNvPr>
          <p:cNvSpPr/>
          <p:nvPr/>
        </p:nvSpPr>
        <p:spPr>
          <a:xfrm flipH="1">
            <a:off x="6037097" y="3203367"/>
            <a:ext cx="1283508" cy="642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3824"/>
                </a:lnTo>
                <a:lnTo>
                  <a:pt x="0" y="21600"/>
                </a:lnTo>
                <a:lnTo>
                  <a:pt x="21600" y="7776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1" name="Shape 51107">
            <a:extLst>
              <a:ext uri="{FF2B5EF4-FFF2-40B4-BE49-F238E27FC236}">
                <a16:creationId xmlns:a16="http://schemas.microsoft.com/office/drawing/2014/main" id="{2C0D23BE-5B4F-5C45-8830-46264CFBA643}"/>
              </a:ext>
            </a:extLst>
          </p:cNvPr>
          <p:cNvSpPr/>
          <p:nvPr/>
        </p:nvSpPr>
        <p:spPr>
          <a:xfrm rot="10800000" flipH="1">
            <a:off x="8715485" y="3216226"/>
            <a:ext cx="2566511" cy="3212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800" y="18833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2" name="Shape 51108">
            <a:extLst>
              <a:ext uri="{FF2B5EF4-FFF2-40B4-BE49-F238E27FC236}">
                <a16:creationId xmlns:a16="http://schemas.microsoft.com/office/drawing/2014/main" id="{4DDB5A05-CB05-E043-9CC9-4DC2A896F544}"/>
              </a:ext>
            </a:extLst>
          </p:cNvPr>
          <p:cNvSpPr/>
          <p:nvPr/>
        </p:nvSpPr>
        <p:spPr>
          <a:xfrm>
            <a:off x="9998690" y="3203400"/>
            <a:ext cx="1283507" cy="642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3824"/>
                </a:lnTo>
                <a:lnTo>
                  <a:pt x="0" y="21600"/>
                </a:lnTo>
                <a:lnTo>
                  <a:pt x="21600" y="7776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3" name="Shape 51109">
            <a:extLst>
              <a:ext uri="{FF2B5EF4-FFF2-40B4-BE49-F238E27FC236}">
                <a16:creationId xmlns:a16="http://schemas.microsoft.com/office/drawing/2014/main" id="{9896DE2D-1855-894B-915A-7D7C265719A4}"/>
              </a:ext>
            </a:extLst>
          </p:cNvPr>
          <p:cNvSpPr/>
          <p:nvPr/>
        </p:nvSpPr>
        <p:spPr>
          <a:xfrm flipH="1">
            <a:off x="8715485" y="3203367"/>
            <a:ext cx="1283507" cy="642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3824"/>
                </a:lnTo>
                <a:lnTo>
                  <a:pt x="0" y="21600"/>
                </a:lnTo>
                <a:lnTo>
                  <a:pt x="21600" y="7776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4" name="Shape 51116">
            <a:extLst>
              <a:ext uri="{FF2B5EF4-FFF2-40B4-BE49-F238E27FC236}">
                <a16:creationId xmlns:a16="http://schemas.microsoft.com/office/drawing/2014/main" id="{D842FFFD-01F2-CE40-9E23-1C156727B524}"/>
              </a:ext>
            </a:extLst>
          </p:cNvPr>
          <p:cNvSpPr/>
          <p:nvPr/>
        </p:nvSpPr>
        <p:spPr>
          <a:xfrm rot="10800000" flipH="1">
            <a:off x="3358709" y="3226263"/>
            <a:ext cx="2566511" cy="3212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800" y="18833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5" name="Shape 51117">
            <a:extLst>
              <a:ext uri="{FF2B5EF4-FFF2-40B4-BE49-F238E27FC236}">
                <a16:creationId xmlns:a16="http://schemas.microsoft.com/office/drawing/2014/main" id="{CE6B2374-7469-E44C-A8FE-C1948D1E0261}"/>
              </a:ext>
            </a:extLst>
          </p:cNvPr>
          <p:cNvSpPr/>
          <p:nvPr/>
        </p:nvSpPr>
        <p:spPr>
          <a:xfrm>
            <a:off x="4641713" y="3203400"/>
            <a:ext cx="1283507" cy="642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3824"/>
                </a:lnTo>
                <a:lnTo>
                  <a:pt x="0" y="21600"/>
                </a:lnTo>
                <a:lnTo>
                  <a:pt x="21600" y="7776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6" name="Shape 51118">
            <a:extLst>
              <a:ext uri="{FF2B5EF4-FFF2-40B4-BE49-F238E27FC236}">
                <a16:creationId xmlns:a16="http://schemas.microsoft.com/office/drawing/2014/main" id="{A894748F-40B4-8342-A32A-5D1D5AAF4187}"/>
              </a:ext>
            </a:extLst>
          </p:cNvPr>
          <p:cNvSpPr/>
          <p:nvPr/>
        </p:nvSpPr>
        <p:spPr>
          <a:xfrm flipH="1">
            <a:off x="3358508" y="3203367"/>
            <a:ext cx="1283507" cy="642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3824"/>
                </a:lnTo>
                <a:lnTo>
                  <a:pt x="0" y="21600"/>
                </a:lnTo>
                <a:lnTo>
                  <a:pt x="21600" y="7776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7" name="Shape 51126">
            <a:extLst>
              <a:ext uri="{FF2B5EF4-FFF2-40B4-BE49-F238E27FC236}">
                <a16:creationId xmlns:a16="http://schemas.microsoft.com/office/drawing/2014/main" id="{BB417733-EDF1-C04A-9175-CECF4EA4A03A}"/>
              </a:ext>
            </a:extLst>
          </p:cNvPr>
          <p:cNvSpPr/>
          <p:nvPr/>
        </p:nvSpPr>
        <p:spPr>
          <a:xfrm>
            <a:off x="1449309" y="2172895"/>
            <a:ext cx="1028733" cy="1028733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8" name="Shape 51129">
            <a:extLst>
              <a:ext uri="{FF2B5EF4-FFF2-40B4-BE49-F238E27FC236}">
                <a16:creationId xmlns:a16="http://schemas.microsoft.com/office/drawing/2014/main" id="{63F8C99D-ECE6-1A47-B2A3-F2D6A7F201E5}"/>
              </a:ext>
            </a:extLst>
          </p:cNvPr>
          <p:cNvSpPr/>
          <p:nvPr/>
        </p:nvSpPr>
        <p:spPr>
          <a:xfrm>
            <a:off x="4127596" y="2172895"/>
            <a:ext cx="1028734" cy="1028733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9" name="Shape 51132">
            <a:extLst>
              <a:ext uri="{FF2B5EF4-FFF2-40B4-BE49-F238E27FC236}">
                <a16:creationId xmlns:a16="http://schemas.microsoft.com/office/drawing/2014/main" id="{1821091D-389B-904F-9B64-B51D448EFBE7}"/>
              </a:ext>
            </a:extLst>
          </p:cNvPr>
          <p:cNvSpPr/>
          <p:nvPr/>
        </p:nvSpPr>
        <p:spPr>
          <a:xfrm>
            <a:off x="9484372" y="2172895"/>
            <a:ext cx="1028734" cy="1028733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20" name="Shape 51135">
            <a:extLst>
              <a:ext uri="{FF2B5EF4-FFF2-40B4-BE49-F238E27FC236}">
                <a16:creationId xmlns:a16="http://schemas.microsoft.com/office/drawing/2014/main" id="{99B7E893-E8FC-1540-BEA7-A18A9DB4D9DF}"/>
              </a:ext>
            </a:extLst>
          </p:cNvPr>
          <p:cNvSpPr/>
          <p:nvPr/>
        </p:nvSpPr>
        <p:spPr>
          <a:xfrm>
            <a:off x="6806085" y="2172895"/>
            <a:ext cx="1028734" cy="1028733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079F187F-B361-0548-8948-AA290395B5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27825" y="2416396"/>
            <a:ext cx="541729" cy="541729"/>
          </a:xfrm>
          <a:custGeom>
            <a:avLst/>
            <a:gdLst>
              <a:gd name="T0" fmla="*/ 2147483646 w 810"/>
              <a:gd name="T1" fmla="*/ 2147483646 h 810"/>
              <a:gd name="T2" fmla="*/ 2147483646 w 810"/>
              <a:gd name="T3" fmla="*/ 2147483646 h 810"/>
              <a:gd name="T4" fmla="*/ 2147483646 w 810"/>
              <a:gd name="T5" fmla="*/ 2147483646 h 810"/>
              <a:gd name="T6" fmla="*/ 2147483646 w 810"/>
              <a:gd name="T7" fmla="*/ 2147483646 h 810"/>
              <a:gd name="T8" fmla="*/ 2147483646 w 810"/>
              <a:gd name="T9" fmla="*/ 2147483646 h 810"/>
              <a:gd name="T10" fmla="*/ 2147483646 w 810"/>
              <a:gd name="T11" fmla="*/ 2147483646 h 810"/>
              <a:gd name="T12" fmla="*/ 2147483646 w 810"/>
              <a:gd name="T13" fmla="*/ 2147483646 h 810"/>
              <a:gd name="T14" fmla="*/ 2147483646 w 810"/>
              <a:gd name="T15" fmla="*/ 2147483646 h 810"/>
              <a:gd name="T16" fmla="*/ 2147483646 w 810"/>
              <a:gd name="T17" fmla="*/ 2147483646 h 810"/>
              <a:gd name="T18" fmla="*/ 2147483646 w 810"/>
              <a:gd name="T19" fmla="*/ 2147483646 h 810"/>
              <a:gd name="T20" fmla="*/ 2147483646 w 810"/>
              <a:gd name="T21" fmla="*/ 2147483646 h 810"/>
              <a:gd name="T22" fmla="*/ 2147483646 w 810"/>
              <a:gd name="T23" fmla="*/ 2147483646 h 810"/>
              <a:gd name="T24" fmla="*/ 2147483646 w 810"/>
              <a:gd name="T25" fmla="*/ 2147483646 h 810"/>
              <a:gd name="T26" fmla="*/ 2147483646 w 810"/>
              <a:gd name="T27" fmla="*/ 2147483646 h 810"/>
              <a:gd name="T28" fmla="*/ 2147483646 w 810"/>
              <a:gd name="T29" fmla="*/ 2147483646 h 810"/>
              <a:gd name="T30" fmla="*/ 2147483646 w 810"/>
              <a:gd name="T31" fmla="*/ 2147483646 h 810"/>
              <a:gd name="T32" fmla="*/ 2147483646 w 810"/>
              <a:gd name="T33" fmla="*/ 2147483646 h 810"/>
              <a:gd name="T34" fmla="*/ 2147483646 w 810"/>
              <a:gd name="T35" fmla="*/ 2147483646 h 810"/>
              <a:gd name="T36" fmla="*/ 2147483646 w 810"/>
              <a:gd name="T37" fmla="*/ 2147483646 h 810"/>
              <a:gd name="T38" fmla="*/ 2147483646 w 810"/>
              <a:gd name="T39" fmla="*/ 2147483646 h 810"/>
              <a:gd name="T40" fmla="*/ 2147483646 w 810"/>
              <a:gd name="T41" fmla="*/ 2147483646 h 810"/>
              <a:gd name="T42" fmla="*/ 2147483646 w 810"/>
              <a:gd name="T43" fmla="*/ 2147483646 h 810"/>
              <a:gd name="T44" fmla="*/ 2147483646 w 810"/>
              <a:gd name="T45" fmla="*/ 2147483646 h 810"/>
              <a:gd name="T46" fmla="*/ 2147483646 w 810"/>
              <a:gd name="T47" fmla="*/ 2147483646 h 810"/>
              <a:gd name="T48" fmla="*/ 2147483646 w 810"/>
              <a:gd name="T49" fmla="*/ 2147483646 h 810"/>
              <a:gd name="T50" fmla="*/ 2147483646 w 810"/>
              <a:gd name="T51" fmla="*/ 2147483646 h 810"/>
              <a:gd name="T52" fmla="*/ 2147483646 w 810"/>
              <a:gd name="T53" fmla="*/ 2147483646 h 810"/>
              <a:gd name="T54" fmla="*/ 2147483646 w 810"/>
              <a:gd name="T55" fmla="*/ 2147483646 h 810"/>
              <a:gd name="T56" fmla="*/ 2147483646 w 810"/>
              <a:gd name="T57" fmla="*/ 2147483646 h 810"/>
              <a:gd name="T58" fmla="*/ 2147483646 w 810"/>
              <a:gd name="T59" fmla="*/ 2147483646 h 810"/>
              <a:gd name="T60" fmla="*/ 2147483646 w 810"/>
              <a:gd name="T61" fmla="*/ 2147483646 h 810"/>
              <a:gd name="T62" fmla="*/ 2147483646 w 810"/>
              <a:gd name="T63" fmla="*/ 2147483646 h 810"/>
              <a:gd name="T64" fmla="*/ 2147483646 w 810"/>
              <a:gd name="T65" fmla="*/ 2147483646 h 810"/>
              <a:gd name="T66" fmla="*/ 2147483646 w 810"/>
              <a:gd name="T67" fmla="*/ 2147483646 h 810"/>
              <a:gd name="T68" fmla="*/ 2147483646 w 810"/>
              <a:gd name="T69" fmla="*/ 2147483646 h 810"/>
              <a:gd name="T70" fmla="*/ 2147483646 w 810"/>
              <a:gd name="T71" fmla="*/ 2147483646 h 810"/>
              <a:gd name="T72" fmla="*/ 2147483646 w 810"/>
              <a:gd name="T73" fmla="*/ 2147483646 h 810"/>
              <a:gd name="T74" fmla="*/ 2147483646 w 810"/>
              <a:gd name="T75" fmla="*/ 2147483646 h 810"/>
              <a:gd name="T76" fmla="*/ 2147483646 w 810"/>
              <a:gd name="T77" fmla="*/ 2147483646 h 810"/>
              <a:gd name="T78" fmla="*/ 2147483646 w 810"/>
              <a:gd name="T79" fmla="*/ 2147483646 h 810"/>
              <a:gd name="T80" fmla="*/ 2147483646 w 810"/>
              <a:gd name="T81" fmla="*/ 2147483646 h 810"/>
              <a:gd name="T82" fmla="*/ 2147483646 w 810"/>
              <a:gd name="T83" fmla="*/ 2147483646 h 810"/>
              <a:gd name="T84" fmla="*/ 2147483646 w 810"/>
              <a:gd name="T85" fmla="*/ 2147483646 h 810"/>
              <a:gd name="T86" fmla="*/ 2147483646 w 810"/>
              <a:gd name="T87" fmla="*/ 2147483646 h 810"/>
              <a:gd name="T88" fmla="*/ 2147483646 w 810"/>
              <a:gd name="T89" fmla="*/ 2147483646 h 810"/>
              <a:gd name="T90" fmla="*/ 2147483646 w 810"/>
              <a:gd name="T91" fmla="*/ 2147483646 h 810"/>
              <a:gd name="T92" fmla="*/ 2147483646 w 810"/>
              <a:gd name="T93" fmla="*/ 2147483646 h 810"/>
              <a:gd name="T94" fmla="*/ 2147483646 w 810"/>
              <a:gd name="T95" fmla="*/ 2147483646 h 810"/>
              <a:gd name="T96" fmla="*/ 2147483646 w 810"/>
              <a:gd name="T97" fmla="*/ 2147483646 h 810"/>
              <a:gd name="T98" fmla="*/ 2147483646 w 810"/>
              <a:gd name="T99" fmla="*/ 2147483646 h 810"/>
              <a:gd name="T100" fmla="*/ 2147483646 w 810"/>
              <a:gd name="T101" fmla="*/ 2147483646 h 810"/>
              <a:gd name="T102" fmla="*/ 2147483646 w 810"/>
              <a:gd name="T103" fmla="*/ 2147483646 h 810"/>
              <a:gd name="T104" fmla="*/ 2147483646 w 810"/>
              <a:gd name="T105" fmla="*/ 2147483646 h 810"/>
              <a:gd name="T106" fmla="*/ 2147483646 w 810"/>
              <a:gd name="T107" fmla="*/ 0 h 810"/>
              <a:gd name="T108" fmla="*/ 2147483646 w 810"/>
              <a:gd name="T109" fmla="*/ 0 h 810"/>
              <a:gd name="T110" fmla="*/ 2147483646 w 810"/>
              <a:gd name="T111" fmla="*/ 2147483646 h 810"/>
              <a:gd name="T112" fmla="*/ 2147483646 w 810"/>
              <a:gd name="T113" fmla="*/ 2147483646 h 810"/>
              <a:gd name="T114" fmla="*/ 2147483646 w 810"/>
              <a:gd name="T115" fmla="*/ 2147483646 h 810"/>
              <a:gd name="T116" fmla="*/ 0 w 810"/>
              <a:gd name="T117" fmla="*/ 2147483646 h 810"/>
              <a:gd name="T118" fmla="*/ 2147483646 w 810"/>
              <a:gd name="T119" fmla="*/ 2147483646 h 810"/>
              <a:gd name="T120" fmla="*/ 2147483646 w 810"/>
              <a:gd name="T121" fmla="*/ 2147483646 h 810"/>
              <a:gd name="T122" fmla="*/ 2147483646 w 810"/>
              <a:gd name="T123" fmla="*/ 2147483646 h 810"/>
              <a:gd name="T124" fmla="*/ 2147483646 w 810"/>
              <a:gd name="T125" fmla="*/ 2147483646 h 8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10" h="810">
                <a:moveTo>
                  <a:pt x="784" y="654"/>
                </a:moveTo>
                <a:lnTo>
                  <a:pt x="784" y="654"/>
                </a:lnTo>
                <a:cubicBezTo>
                  <a:pt x="715" y="660"/>
                  <a:pt x="660" y="715"/>
                  <a:pt x="654" y="784"/>
                </a:cubicBezTo>
                <a:lnTo>
                  <a:pt x="155" y="784"/>
                </a:lnTo>
                <a:cubicBezTo>
                  <a:pt x="149" y="715"/>
                  <a:pt x="94" y="660"/>
                  <a:pt x="25" y="654"/>
                </a:cubicBezTo>
                <a:lnTo>
                  <a:pt x="25" y="243"/>
                </a:lnTo>
                <a:lnTo>
                  <a:pt x="78" y="401"/>
                </a:lnTo>
                <a:cubicBezTo>
                  <a:pt x="91" y="440"/>
                  <a:pt x="126" y="465"/>
                  <a:pt x="166" y="465"/>
                </a:cubicBezTo>
                <a:lnTo>
                  <a:pt x="180" y="465"/>
                </a:lnTo>
                <a:lnTo>
                  <a:pt x="180" y="478"/>
                </a:lnTo>
                <a:cubicBezTo>
                  <a:pt x="180" y="512"/>
                  <a:pt x="207" y="540"/>
                  <a:pt x="241" y="540"/>
                </a:cubicBezTo>
                <a:cubicBezTo>
                  <a:pt x="275" y="540"/>
                  <a:pt x="302" y="512"/>
                  <a:pt x="302" y="478"/>
                </a:cubicBezTo>
                <a:lnTo>
                  <a:pt x="302" y="465"/>
                </a:lnTo>
                <a:lnTo>
                  <a:pt x="506" y="465"/>
                </a:lnTo>
                <a:lnTo>
                  <a:pt x="506" y="478"/>
                </a:lnTo>
                <a:cubicBezTo>
                  <a:pt x="506" y="512"/>
                  <a:pt x="534" y="540"/>
                  <a:pt x="568" y="540"/>
                </a:cubicBezTo>
                <a:cubicBezTo>
                  <a:pt x="602" y="540"/>
                  <a:pt x="629" y="512"/>
                  <a:pt x="629" y="478"/>
                </a:cubicBezTo>
                <a:lnTo>
                  <a:pt x="629" y="465"/>
                </a:lnTo>
                <a:lnTo>
                  <a:pt x="642" y="465"/>
                </a:lnTo>
                <a:cubicBezTo>
                  <a:pt x="683" y="465"/>
                  <a:pt x="718" y="440"/>
                  <a:pt x="731" y="401"/>
                </a:cubicBezTo>
                <a:lnTo>
                  <a:pt x="784" y="243"/>
                </a:lnTo>
                <a:lnTo>
                  <a:pt x="784" y="654"/>
                </a:lnTo>
                <a:close/>
                <a:moveTo>
                  <a:pt x="784" y="747"/>
                </a:moveTo>
                <a:lnTo>
                  <a:pt x="784" y="747"/>
                </a:lnTo>
                <a:cubicBezTo>
                  <a:pt x="784" y="768"/>
                  <a:pt x="768" y="784"/>
                  <a:pt x="748" y="784"/>
                </a:cubicBezTo>
                <a:lnTo>
                  <a:pt x="679" y="784"/>
                </a:lnTo>
                <a:cubicBezTo>
                  <a:pt x="684" y="729"/>
                  <a:pt x="729" y="684"/>
                  <a:pt x="784" y="679"/>
                </a:cubicBezTo>
                <a:lnTo>
                  <a:pt x="784" y="747"/>
                </a:lnTo>
                <a:close/>
                <a:moveTo>
                  <a:pt x="61" y="784"/>
                </a:moveTo>
                <a:lnTo>
                  <a:pt x="61" y="784"/>
                </a:lnTo>
                <a:cubicBezTo>
                  <a:pt x="41" y="784"/>
                  <a:pt x="25" y="768"/>
                  <a:pt x="25" y="747"/>
                </a:cubicBezTo>
                <a:lnTo>
                  <a:pt x="25" y="679"/>
                </a:lnTo>
                <a:cubicBezTo>
                  <a:pt x="80" y="684"/>
                  <a:pt x="125" y="729"/>
                  <a:pt x="130" y="784"/>
                </a:cubicBezTo>
                <a:lnTo>
                  <a:pt x="61" y="784"/>
                </a:lnTo>
                <a:close/>
                <a:moveTo>
                  <a:pt x="278" y="425"/>
                </a:moveTo>
                <a:lnTo>
                  <a:pt x="278" y="478"/>
                </a:lnTo>
                <a:cubicBezTo>
                  <a:pt x="278" y="498"/>
                  <a:pt x="261" y="515"/>
                  <a:pt x="241" y="515"/>
                </a:cubicBezTo>
                <a:cubicBezTo>
                  <a:pt x="221" y="515"/>
                  <a:pt x="205" y="498"/>
                  <a:pt x="205" y="478"/>
                </a:cubicBezTo>
                <a:lnTo>
                  <a:pt x="205" y="425"/>
                </a:lnTo>
                <a:lnTo>
                  <a:pt x="278" y="425"/>
                </a:lnTo>
                <a:close/>
                <a:moveTo>
                  <a:pt x="604" y="425"/>
                </a:moveTo>
                <a:lnTo>
                  <a:pt x="604" y="478"/>
                </a:lnTo>
                <a:cubicBezTo>
                  <a:pt x="604" y="498"/>
                  <a:pt x="588" y="515"/>
                  <a:pt x="568" y="515"/>
                </a:cubicBezTo>
                <a:cubicBezTo>
                  <a:pt x="548" y="515"/>
                  <a:pt x="531" y="498"/>
                  <a:pt x="531" y="478"/>
                </a:cubicBezTo>
                <a:lnTo>
                  <a:pt x="531" y="425"/>
                </a:lnTo>
                <a:lnTo>
                  <a:pt x="604" y="425"/>
                </a:lnTo>
                <a:close/>
                <a:moveTo>
                  <a:pt x="32" y="138"/>
                </a:moveTo>
                <a:lnTo>
                  <a:pt x="32" y="138"/>
                </a:lnTo>
                <a:cubicBezTo>
                  <a:pt x="38" y="128"/>
                  <a:pt x="49" y="123"/>
                  <a:pt x="61" y="123"/>
                </a:cubicBezTo>
                <a:lnTo>
                  <a:pt x="747" y="123"/>
                </a:lnTo>
                <a:cubicBezTo>
                  <a:pt x="760" y="123"/>
                  <a:pt x="770" y="128"/>
                  <a:pt x="777" y="138"/>
                </a:cubicBezTo>
                <a:cubicBezTo>
                  <a:pt x="784" y="148"/>
                  <a:pt x="786" y="159"/>
                  <a:pt x="783" y="171"/>
                </a:cubicBezTo>
                <a:lnTo>
                  <a:pt x="708" y="394"/>
                </a:lnTo>
                <a:cubicBezTo>
                  <a:pt x="698" y="422"/>
                  <a:pt x="672" y="441"/>
                  <a:pt x="642" y="441"/>
                </a:cubicBezTo>
                <a:lnTo>
                  <a:pt x="629" y="441"/>
                </a:lnTo>
                <a:lnTo>
                  <a:pt x="629" y="412"/>
                </a:lnTo>
                <a:cubicBezTo>
                  <a:pt x="629" y="406"/>
                  <a:pt x="624" y="400"/>
                  <a:pt x="617" y="400"/>
                </a:cubicBezTo>
                <a:lnTo>
                  <a:pt x="519" y="400"/>
                </a:lnTo>
                <a:cubicBezTo>
                  <a:pt x="512" y="400"/>
                  <a:pt x="506" y="406"/>
                  <a:pt x="506" y="412"/>
                </a:cubicBezTo>
                <a:lnTo>
                  <a:pt x="506" y="441"/>
                </a:lnTo>
                <a:lnTo>
                  <a:pt x="302" y="441"/>
                </a:lnTo>
                <a:lnTo>
                  <a:pt x="302" y="412"/>
                </a:lnTo>
                <a:cubicBezTo>
                  <a:pt x="302" y="406"/>
                  <a:pt x="297" y="400"/>
                  <a:pt x="290" y="400"/>
                </a:cubicBezTo>
                <a:lnTo>
                  <a:pt x="192" y="400"/>
                </a:lnTo>
                <a:cubicBezTo>
                  <a:pt x="185" y="400"/>
                  <a:pt x="180" y="406"/>
                  <a:pt x="180" y="412"/>
                </a:cubicBezTo>
                <a:lnTo>
                  <a:pt x="180" y="441"/>
                </a:lnTo>
                <a:lnTo>
                  <a:pt x="166" y="441"/>
                </a:lnTo>
                <a:cubicBezTo>
                  <a:pt x="137" y="441"/>
                  <a:pt x="110" y="422"/>
                  <a:pt x="101" y="394"/>
                </a:cubicBezTo>
                <a:lnTo>
                  <a:pt x="27" y="171"/>
                </a:lnTo>
                <a:cubicBezTo>
                  <a:pt x="23" y="159"/>
                  <a:pt x="25" y="148"/>
                  <a:pt x="32" y="138"/>
                </a:cubicBezTo>
                <a:close/>
                <a:moveTo>
                  <a:pt x="253" y="78"/>
                </a:moveTo>
                <a:lnTo>
                  <a:pt x="253" y="78"/>
                </a:lnTo>
                <a:cubicBezTo>
                  <a:pt x="253" y="48"/>
                  <a:pt x="277" y="24"/>
                  <a:pt x="306" y="24"/>
                </a:cubicBezTo>
                <a:lnTo>
                  <a:pt x="502" y="24"/>
                </a:lnTo>
                <a:cubicBezTo>
                  <a:pt x="532" y="24"/>
                  <a:pt x="556" y="48"/>
                  <a:pt x="556" y="78"/>
                </a:cubicBezTo>
                <a:lnTo>
                  <a:pt x="556" y="98"/>
                </a:lnTo>
                <a:lnTo>
                  <a:pt x="253" y="98"/>
                </a:lnTo>
                <a:lnTo>
                  <a:pt x="253" y="78"/>
                </a:lnTo>
                <a:close/>
                <a:moveTo>
                  <a:pt x="797" y="124"/>
                </a:moveTo>
                <a:lnTo>
                  <a:pt x="797" y="124"/>
                </a:lnTo>
                <a:cubicBezTo>
                  <a:pt x="785" y="107"/>
                  <a:pt x="767" y="98"/>
                  <a:pt x="747" y="98"/>
                </a:cubicBezTo>
                <a:lnTo>
                  <a:pt x="580" y="98"/>
                </a:lnTo>
                <a:lnTo>
                  <a:pt x="580" y="78"/>
                </a:lnTo>
                <a:cubicBezTo>
                  <a:pt x="580" y="35"/>
                  <a:pt x="545" y="0"/>
                  <a:pt x="502" y="0"/>
                </a:cubicBezTo>
                <a:lnTo>
                  <a:pt x="306" y="0"/>
                </a:lnTo>
                <a:cubicBezTo>
                  <a:pt x="264" y="0"/>
                  <a:pt x="229" y="35"/>
                  <a:pt x="229" y="78"/>
                </a:cubicBezTo>
                <a:lnTo>
                  <a:pt x="229" y="98"/>
                </a:lnTo>
                <a:lnTo>
                  <a:pt x="61" y="98"/>
                </a:lnTo>
                <a:cubicBezTo>
                  <a:pt x="41" y="98"/>
                  <a:pt x="24" y="107"/>
                  <a:pt x="12" y="124"/>
                </a:cubicBezTo>
                <a:cubicBezTo>
                  <a:pt x="4" y="135"/>
                  <a:pt x="0" y="148"/>
                  <a:pt x="0" y="161"/>
                </a:cubicBezTo>
                <a:lnTo>
                  <a:pt x="0" y="747"/>
                </a:lnTo>
                <a:cubicBezTo>
                  <a:pt x="0" y="782"/>
                  <a:pt x="28" y="809"/>
                  <a:pt x="61" y="809"/>
                </a:cubicBezTo>
                <a:lnTo>
                  <a:pt x="748" y="809"/>
                </a:lnTo>
                <a:cubicBezTo>
                  <a:pt x="781" y="809"/>
                  <a:pt x="809" y="782"/>
                  <a:pt x="809" y="747"/>
                </a:cubicBezTo>
                <a:lnTo>
                  <a:pt x="809" y="161"/>
                </a:lnTo>
                <a:cubicBezTo>
                  <a:pt x="809" y="148"/>
                  <a:pt x="805" y="135"/>
                  <a:pt x="797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6C02DB1-0E59-9A43-AE8D-E6634FC92AB1}"/>
              </a:ext>
            </a:extLst>
          </p:cNvPr>
          <p:cNvSpPr txBox="1">
            <a:spLocks/>
          </p:cNvSpPr>
          <p:nvPr/>
        </p:nvSpPr>
        <p:spPr>
          <a:xfrm>
            <a:off x="811306" y="4753781"/>
            <a:ext cx="2304438" cy="150457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How Long for Full Restore</a:t>
            </a:r>
          </a:p>
          <a:p>
            <a:pPr marL="171450" indent="-171450"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Are the Backup Immutable?</a:t>
            </a:r>
          </a:p>
          <a:p>
            <a:pPr marL="171450" indent="-171450"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How/Where Can You Access Backups?.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B73DA3-2834-4D4A-983B-C92EBCFD623F}"/>
              </a:ext>
            </a:extLst>
          </p:cNvPr>
          <p:cNvSpPr txBox="1"/>
          <p:nvPr/>
        </p:nvSpPr>
        <p:spPr>
          <a:xfrm>
            <a:off x="811306" y="4209017"/>
            <a:ext cx="230443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Test  Your Backups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3286EA7-E557-894B-95A2-BD90068B4DEF}"/>
              </a:ext>
            </a:extLst>
          </p:cNvPr>
          <p:cNvSpPr txBox="1">
            <a:spLocks/>
          </p:cNvSpPr>
          <p:nvPr/>
        </p:nvSpPr>
        <p:spPr>
          <a:xfrm>
            <a:off x="3489494" y="4729478"/>
            <a:ext cx="2304438" cy="117525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171450" indent="-171450" defTabSz="1087636">
              <a:lnSpc>
                <a:spcPts val="15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SIS</a:t>
            </a:r>
          </a:p>
          <a:p>
            <a:r>
              <a:rPr lang="en-US"/>
              <a:t>Physical Security/Cameras</a:t>
            </a:r>
          </a:p>
          <a:p>
            <a:r>
              <a:rPr lang="en-US"/>
              <a:t>CRM</a:t>
            </a:r>
          </a:p>
          <a:p>
            <a:r>
              <a:rPr lang="en-US"/>
              <a:t>Payroll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9118DC-5F24-CA4A-B55A-6FA978D65ED1}"/>
              </a:ext>
            </a:extLst>
          </p:cNvPr>
          <p:cNvSpPr txBox="1"/>
          <p:nvPr/>
        </p:nvSpPr>
        <p:spPr>
          <a:xfrm>
            <a:off x="3489494" y="4085907"/>
            <a:ext cx="2304438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Test Failures of Systems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AD1569C-88BF-C948-AD47-FB5462EC5A80}"/>
              </a:ext>
            </a:extLst>
          </p:cNvPr>
          <p:cNvSpPr txBox="1">
            <a:spLocks/>
          </p:cNvSpPr>
          <p:nvPr/>
        </p:nvSpPr>
        <p:spPr>
          <a:xfrm>
            <a:off x="6168386" y="4682436"/>
            <a:ext cx="2304438" cy="92749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171450" indent="-171450" defTabSz="1087636">
              <a:lnSpc>
                <a:spcPts val="15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What If?</a:t>
            </a:r>
          </a:p>
          <a:p>
            <a:r>
              <a:rPr lang="en-US"/>
              <a:t>What Scenarios can they think of?</a:t>
            </a:r>
          </a:p>
          <a:p>
            <a:r>
              <a:rPr lang="en-US"/>
              <a:t>Current Threats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579AA2-5CEB-F346-A429-BD589FBFF330}"/>
              </a:ext>
            </a:extLst>
          </p:cNvPr>
          <p:cNvSpPr txBox="1"/>
          <p:nvPr/>
        </p:nvSpPr>
        <p:spPr>
          <a:xfrm>
            <a:off x="6168083" y="4085907"/>
            <a:ext cx="2304438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Have Conversations w Faculty/Staff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C009DE1-CF2D-6C4D-88FF-2636BFA42BB0}"/>
              </a:ext>
            </a:extLst>
          </p:cNvPr>
          <p:cNvSpPr txBox="1">
            <a:spLocks/>
          </p:cNvSpPr>
          <p:nvPr/>
        </p:nvSpPr>
        <p:spPr>
          <a:xfrm>
            <a:off x="8846471" y="4616025"/>
            <a:ext cx="2304438" cy="4408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Collaborate with Other Schools</a:t>
            </a:r>
          </a:p>
          <a:p>
            <a:pPr algn="just"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User Organizations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889392-465D-D14E-8736-E95F984A7CA9}"/>
              </a:ext>
            </a:extLst>
          </p:cNvPr>
          <p:cNvSpPr txBox="1"/>
          <p:nvPr/>
        </p:nvSpPr>
        <p:spPr>
          <a:xfrm>
            <a:off x="8846471" y="4085907"/>
            <a:ext cx="2304438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Talk to Other Schools</a:t>
            </a:r>
          </a:p>
        </p:txBody>
      </p:sp>
      <p:pic>
        <p:nvPicPr>
          <p:cNvPr id="30" name="Picture 29" descr="A picture containing symbol, graphics, font, clipart&#10;&#10;Description automatically generated">
            <a:extLst>
              <a:ext uri="{FF2B5EF4-FFF2-40B4-BE49-F238E27FC236}">
                <a16:creationId xmlns:a16="http://schemas.microsoft.com/office/drawing/2014/main" id="{F3AD6CF6-86D1-CF06-3780-14F08848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53" y="2254984"/>
            <a:ext cx="914400" cy="914400"/>
          </a:xfrm>
          <a:prstGeom prst="rect">
            <a:avLst/>
          </a:prstGeom>
        </p:spPr>
      </p:pic>
      <p:pic>
        <p:nvPicPr>
          <p:cNvPr id="31" name="Graphic 6" descr="Warning outline">
            <a:extLst>
              <a:ext uri="{FF2B5EF4-FFF2-40B4-BE49-F238E27FC236}">
                <a16:creationId xmlns:a16="http://schemas.microsoft.com/office/drawing/2014/main" id="{B637CBBE-0360-9247-4CE4-C9111B2C3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5884" y="2197530"/>
            <a:ext cx="832358" cy="832358"/>
          </a:xfrm>
          <a:prstGeom prst="rect">
            <a:avLst/>
          </a:prstGeom>
        </p:spPr>
      </p:pic>
      <p:pic>
        <p:nvPicPr>
          <p:cNvPr id="32" name="Graphic 8" descr="Group brainstorm outline">
            <a:extLst>
              <a:ext uri="{FF2B5EF4-FFF2-40B4-BE49-F238E27FC236}">
                <a16:creationId xmlns:a16="http://schemas.microsoft.com/office/drawing/2014/main" id="{620AF00B-1EF6-3695-459C-2804F8E8B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62897" y="21975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14055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Tabletop Exercises</a:t>
            </a:r>
            <a:endParaRPr lang="en-US" i="1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680321" y="20765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036715" y="2573864"/>
            <a:ext cx="5326063" cy="3598863"/>
          </a:xfrm>
        </p:spPr>
        <p:txBody>
          <a:bodyPr>
            <a:noAutofit/>
          </a:bodyPr>
          <a:lstStyle/>
          <a:p>
            <a:pPr marL="342900">
              <a:lnSpc>
                <a:spcPct val="110000"/>
              </a:lnSpc>
            </a:pPr>
            <a:r>
              <a:rPr lang="en-US" sz="2000" dirty="0"/>
              <a:t>Combined exercise across multiple departments</a:t>
            </a:r>
          </a:p>
          <a:p>
            <a:pPr marL="857250" lvl="2" indent="-28575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dirty="0"/>
              <a:t>Business Office</a:t>
            </a:r>
          </a:p>
          <a:p>
            <a:pPr marL="857250" lvl="2" indent="-28575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dirty="0"/>
              <a:t>IT</a:t>
            </a:r>
          </a:p>
          <a:p>
            <a:pPr marL="857250" lvl="2" indent="-28575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dirty="0"/>
              <a:t>Operations</a:t>
            </a:r>
          </a:p>
          <a:p>
            <a:pPr marL="857250" lvl="2" indent="-28575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dirty="0"/>
              <a:t>HR</a:t>
            </a:r>
          </a:p>
          <a:p>
            <a:pPr marL="857250" lvl="2" indent="-28575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dirty="0"/>
              <a:t>Compliance</a:t>
            </a:r>
          </a:p>
          <a:p>
            <a:pPr marL="857250" lvl="2" indent="-28575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dirty="0"/>
              <a:t>Executive Leadership / Board</a:t>
            </a:r>
          </a:p>
          <a:p>
            <a:pPr marL="342900">
              <a:lnSpc>
                <a:spcPct val="110000"/>
              </a:lnSpc>
            </a:pPr>
            <a:r>
              <a:rPr lang="en-US" sz="2000" dirty="0"/>
              <a:t>Don’t be afraid to develop “no win” scenarios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9171" y="2573864"/>
            <a:ext cx="4476750" cy="33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933419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 and Shortcuts</a:t>
            </a:r>
            <a:endParaRPr lang="en-US" i="1" dirty="0"/>
          </a:p>
        </p:txBody>
      </p:sp>
      <p:pic>
        <p:nvPicPr>
          <p:cNvPr id="10" name="Content Placeholder 8" descr="A picture containing grass, tree, outdoor, park&#10;&#10;Description automatically generated">
            <a:extLst>
              <a:ext uri="{FF2B5EF4-FFF2-40B4-BE49-F238E27FC236}">
                <a16:creationId xmlns:a16="http://schemas.microsoft.com/office/drawing/2014/main" id="{BAF0A0B8-CB1A-442A-B027-C0294529B3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118" r="6655"/>
          <a:stretch/>
        </p:blipFill>
        <p:spPr>
          <a:xfrm>
            <a:off x="7296727" y="1979036"/>
            <a:ext cx="4893750" cy="487896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41E4A26-C991-D5FC-9B11-0526B528C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2323365"/>
            <a:ext cx="528637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/>
            <a:r>
              <a:rPr lang="en-US" sz="2000" dirty="0"/>
              <a:t>Cybersecurity requires attention to detail</a:t>
            </a:r>
          </a:p>
          <a:p>
            <a:pPr marL="342900"/>
            <a:r>
              <a:rPr lang="en-US" sz="2000" dirty="0"/>
              <a:t>Burnout compels people to engage in workarounds to retain energy</a:t>
            </a:r>
          </a:p>
          <a:p>
            <a:pPr marL="342900"/>
            <a:r>
              <a:rPr lang="en-US" sz="2000" dirty="0"/>
              <a:t>Cyber hygiene is most likely to deteriorate when a person is burned out</a:t>
            </a:r>
            <a:endParaRPr 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38342367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  <a:endParaRPr lang="en-US" i="1" dirty="0"/>
          </a:p>
        </p:txBody>
      </p:sp>
      <p:pic>
        <p:nvPicPr>
          <p:cNvPr id="8" name="Picture 2" descr="Weak artificial intelligence - Wikipedia">
            <a:extLst>
              <a:ext uri="{FF2B5EF4-FFF2-40B4-BE49-F238E27FC236}">
                <a16:creationId xmlns:a16="http://schemas.microsoft.com/office/drawing/2014/main" id="{2253C62E-DDAE-89CC-E77A-A7B6A86BD9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83920" y="2640591"/>
            <a:ext cx="4607863" cy="368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41E4A26-C991-D5FC-9B11-0526B528C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2323365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AI isn’t the “threat”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It’s a tool, nothing more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Phishing Threats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New Attack Landscape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Legacy Code Tools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Daily Tasks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149" t="21159" r="24725"/>
          <a:stretch/>
        </p:blipFill>
        <p:spPr>
          <a:xfrm>
            <a:off x="10771827" y="761373"/>
            <a:ext cx="1253919" cy="106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040211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US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680321" y="2211075"/>
            <a:ext cx="10668000" cy="4085817"/>
            <a:chOff x="762000" y="1629184"/>
            <a:chExt cx="10668000" cy="40858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FBBC49-95FC-D0A2-5B81-A32909D1B0C7}"/>
                </a:ext>
              </a:extLst>
            </p:cNvPr>
            <p:cNvSpPr/>
            <p:nvPr/>
          </p:nvSpPr>
          <p:spPr>
            <a:xfrm>
              <a:off x="762000" y="1629184"/>
              <a:ext cx="1930833" cy="40858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C298F6-21D6-2339-26CA-D025AFA775B7}"/>
                </a:ext>
              </a:extLst>
            </p:cNvPr>
            <p:cNvSpPr txBox="1"/>
            <p:nvPr/>
          </p:nvSpPr>
          <p:spPr>
            <a:xfrm>
              <a:off x="980896" y="2286891"/>
              <a:ext cx="934871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69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108529-BC2F-732D-6F35-4D7CC39A1109}"/>
                </a:ext>
              </a:extLst>
            </p:cNvPr>
            <p:cNvSpPr txBox="1"/>
            <p:nvPr/>
          </p:nvSpPr>
          <p:spPr>
            <a:xfrm>
              <a:off x="980896" y="3458068"/>
              <a:ext cx="1071127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Training</a:t>
              </a: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663E03B5-3559-D1C0-B241-067005D3DE15}"/>
                </a:ext>
              </a:extLst>
            </p:cNvPr>
            <p:cNvSpPr txBox="1">
              <a:spLocks/>
            </p:cNvSpPr>
            <p:nvPr/>
          </p:nvSpPr>
          <p:spPr>
            <a:xfrm>
              <a:off x="980897" y="3889280"/>
              <a:ext cx="1493041" cy="167398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Make cyber awareness training standard across all users.</a:t>
              </a:r>
            </a:p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Consistent conversations about risk.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DD219D-4737-FA02-AD0B-9276ABB4013E}"/>
                </a:ext>
              </a:extLst>
            </p:cNvPr>
            <p:cNvSpPr/>
            <p:nvPr/>
          </p:nvSpPr>
          <p:spPr>
            <a:xfrm>
              <a:off x="5130584" y="1629184"/>
              <a:ext cx="1930833" cy="40858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B72404-8F81-EE67-2A6E-360995AADBAC}"/>
                </a:ext>
              </a:extLst>
            </p:cNvPr>
            <p:cNvSpPr txBox="1"/>
            <p:nvPr/>
          </p:nvSpPr>
          <p:spPr>
            <a:xfrm>
              <a:off x="5349480" y="2286891"/>
              <a:ext cx="934871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6900" b="1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B7F8C2-4C7C-ADC7-5E20-8703E35DDF78}"/>
                </a:ext>
              </a:extLst>
            </p:cNvPr>
            <p:cNvSpPr txBox="1"/>
            <p:nvPr/>
          </p:nvSpPr>
          <p:spPr>
            <a:xfrm>
              <a:off x="5349480" y="3458068"/>
              <a:ext cx="936475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Access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038F92AA-0D97-E41A-D29D-509C0B5F9770}"/>
                </a:ext>
              </a:extLst>
            </p:cNvPr>
            <p:cNvSpPr txBox="1">
              <a:spLocks/>
            </p:cNvSpPr>
            <p:nvPr/>
          </p:nvSpPr>
          <p:spPr>
            <a:xfrm>
              <a:off x="5349481" y="3889280"/>
              <a:ext cx="1493041" cy="124925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Enable MFA for all accounts.</a:t>
              </a:r>
            </a:p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Encourage use of strong passwords.</a:t>
              </a:r>
            </a:p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Unique Passwords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8B107E-EEDA-A296-1E8F-115449CC03BE}"/>
                </a:ext>
              </a:extLst>
            </p:cNvPr>
            <p:cNvSpPr/>
            <p:nvPr/>
          </p:nvSpPr>
          <p:spPr>
            <a:xfrm>
              <a:off x="2946292" y="1629184"/>
              <a:ext cx="1930833" cy="40858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B95005-74DB-A223-BB29-AEE437EBC604}"/>
                </a:ext>
              </a:extLst>
            </p:cNvPr>
            <p:cNvSpPr txBox="1"/>
            <p:nvPr/>
          </p:nvSpPr>
          <p:spPr>
            <a:xfrm>
              <a:off x="3165188" y="2286891"/>
              <a:ext cx="934871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6900" b="1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10A676-F4EC-C0F6-5D74-98F83D74763B}"/>
                </a:ext>
              </a:extLst>
            </p:cNvPr>
            <p:cNvSpPr txBox="1"/>
            <p:nvPr/>
          </p:nvSpPr>
          <p:spPr>
            <a:xfrm>
              <a:off x="3165188" y="3458068"/>
              <a:ext cx="619080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Risk</a:t>
              </a: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A4BA58C1-55C3-FBFC-0572-233E1184D9BC}"/>
                </a:ext>
              </a:extLst>
            </p:cNvPr>
            <p:cNvSpPr txBox="1">
              <a:spLocks/>
            </p:cNvSpPr>
            <p:nvPr/>
          </p:nvSpPr>
          <p:spPr>
            <a:xfrm>
              <a:off x="3165189" y="3889280"/>
              <a:ext cx="1493041" cy="1212320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Develop a Risk Register. </a:t>
              </a:r>
            </a:p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Prioritize risk based on role and criticality.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69ACB2-256B-EBC1-6B2C-A5D7C9165D34}"/>
                </a:ext>
              </a:extLst>
            </p:cNvPr>
            <p:cNvSpPr/>
            <p:nvPr/>
          </p:nvSpPr>
          <p:spPr>
            <a:xfrm>
              <a:off x="9499167" y="1629184"/>
              <a:ext cx="1930833" cy="40858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8979C1-4FD6-31A6-8D31-4EDC9497CABE}"/>
                </a:ext>
              </a:extLst>
            </p:cNvPr>
            <p:cNvSpPr txBox="1"/>
            <p:nvPr/>
          </p:nvSpPr>
          <p:spPr>
            <a:xfrm>
              <a:off x="9718063" y="2286891"/>
              <a:ext cx="934871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6900" b="1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FB7AFB-C47D-0339-8A6F-3C8031028CB1}"/>
                </a:ext>
              </a:extLst>
            </p:cNvPr>
            <p:cNvSpPr txBox="1"/>
            <p:nvPr/>
          </p:nvSpPr>
          <p:spPr>
            <a:xfrm>
              <a:off x="9718063" y="3458068"/>
              <a:ext cx="651140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Plan</a:t>
              </a:r>
            </a:p>
          </p:txBody>
        </p:sp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3B8A1613-468D-A380-90C9-25996B9028E2}"/>
                </a:ext>
              </a:extLst>
            </p:cNvPr>
            <p:cNvSpPr txBox="1">
              <a:spLocks/>
            </p:cNvSpPr>
            <p:nvPr/>
          </p:nvSpPr>
          <p:spPr>
            <a:xfrm>
              <a:off x="9718064" y="3889280"/>
              <a:ext cx="1493041" cy="124925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Plan for the compromise.</a:t>
              </a:r>
            </a:p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Practice the plan regularly</a:t>
              </a:r>
            </a:p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Involve all levels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268517D-EE23-8C22-743A-F76298318E96}"/>
                </a:ext>
              </a:extLst>
            </p:cNvPr>
            <p:cNvSpPr/>
            <p:nvPr/>
          </p:nvSpPr>
          <p:spPr>
            <a:xfrm>
              <a:off x="7314876" y="1629184"/>
              <a:ext cx="1930833" cy="408581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DA1161-FE87-C702-9CD0-FF5380C80594}"/>
                </a:ext>
              </a:extLst>
            </p:cNvPr>
            <p:cNvSpPr txBox="1"/>
            <p:nvPr/>
          </p:nvSpPr>
          <p:spPr>
            <a:xfrm>
              <a:off x="7533772" y="2286891"/>
              <a:ext cx="934871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6900" b="1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70F226-EB61-79C5-947B-74E8486AD42E}"/>
                </a:ext>
              </a:extLst>
            </p:cNvPr>
            <p:cNvSpPr txBox="1"/>
            <p:nvPr/>
          </p:nvSpPr>
          <p:spPr>
            <a:xfrm>
              <a:off x="7533772" y="3458068"/>
              <a:ext cx="797013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Patch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BB605EEA-E8C6-830E-F8CD-4D588BF79722}"/>
                </a:ext>
              </a:extLst>
            </p:cNvPr>
            <p:cNvSpPr txBox="1">
              <a:spLocks/>
            </p:cNvSpPr>
            <p:nvPr/>
          </p:nvSpPr>
          <p:spPr>
            <a:xfrm>
              <a:off x="7533771" y="3889279"/>
              <a:ext cx="1493041" cy="1443152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Prioritize patch management as a standard practice.</a:t>
              </a:r>
            </a:p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Maintain accurate inventory of all systems.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566560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“10 Immutable Laws of Security”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C2F552-9CE1-D020-300F-8375F0C1950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81038" y="2379663"/>
            <a:ext cx="7418387" cy="4257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729A"/>
              </a:buClr>
              <a:buFont typeface="+mj-lt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5143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E729A"/>
              </a:buClr>
              <a:buFont typeface="Arial" panose="020B0604020202020204" pitchFamily="34" charset="0"/>
              <a:buChar char="•"/>
              <a:tabLst/>
              <a:defRPr lang="en-US" sz="24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-"/>
              <a:tabLst/>
              <a:defRPr lang="en-US" sz="20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E729A"/>
              </a:buClr>
              <a:buFont typeface="Arial" panose="020B0604020202020204" pitchFamily="34" charset="0"/>
              <a:buChar char="•"/>
              <a:defRPr lang="en-US" sz="18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Courier New" panose="02070309020205020404" pitchFamily="49" charset="0"/>
              <a:buChar char="-"/>
              <a:defRPr lang="en-US"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i="1" dirty="0"/>
              <a:t>Security success is ruining the attacker ROI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Not keeping up is falling behind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Productivity always wins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Attackers don’t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Ruthless Prioritization is a survival skill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Cybersecurity is a team sport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Your network isn’t as trustworthy as you think it is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Isolated networks aren’t automatically secure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Encryption alone isn’t a deep protection solution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Technology doesn’t solve people and process problems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5765609"/>
            <a:ext cx="1995234" cy="10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3285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Aspects of Higher Ed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573" y="2198327"/>
            <a:ext cx="6828845" cy="4285600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 Valuable Data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Student/Staff PII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Patient Medical Records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Research Data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Lab Equipment</a:t>
            </a:r>
          </a:p>
          <a:p>
            <a:pPr marL="342900" indent="-342900"/>
            <a:r>
              <a:rPr lang="en-US" dirty="0"/>
              <a:t>More Decentralized</a:t>
            </a:r>
          </a:p>
          <a:p>
            <a:pPr marL="342900" indent="-342900"/>
            <a:r>
              <a:rPr lang="en-US" dirty="0"/>
              <a:t>Collaborative by design</a:t>
            </a:r>
          </a:p>
          <a:p>
            <a:pPr marL="342900" indent="-342900"/>
            <a:r>
              <a:rPr lang="en-US" dirty="0"/>
              <a:t>Spending on Cyber lags other industries of similar size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18" y="2639194"/>
            <a:ext cx="4331855" cy="2860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547270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Threat Environment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573" y="2198327"/>
            <a:ext cx="6828845" cy="4285600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dirty="0"/>
              <a:t>Ransomware</a:t>
            </a:r>
          </a:p>
          <a:p>
            <a:r>
              <a:rPr lang="en-US" dirty="0"/>
              <a:t>Compromise as a Service/Cybercrime as a Service</a:t>
            </a:r>
          </a:p>
          <a:p>
            <a:r>
              <a:rPr lang="en-US" dirty="0"/>
              <a:t>Generative AI</a:t>
            </a:r>
          </a:p>
          <a:p>
            <a:r>
              <a:rPr lang="en-US" dirty="0"/>
              <a:t>Cloud intrusions</a:t>
            </a:r>
          </a:p>
          <a:p>
            <a:r>
              <a:rPr lang="en-US" dirty="0"/>
              <a:t>Nation State Actors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200 Institutions reported research data </a:t>
            </a:r>
          </a:p>
          <a:p>
            <a:pPr marL="457200" lvl="1" indent="0">
              <a:buNone/>
            </a:pPr>
            <a:r>
              <a:rPr lang="en-US" dirty="0"/>
              <a:t>   and IP theft in 2021-2022</a:t>
            </a:r>
          </a:p>
          <a:p>
            <a:r>
              <a:rPr lang="en-US" dirty="0"/>
              <a:t>“Teenagers” (18-25)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Lapsus</a:t>
            </a:r>
            <a:r>
              <a:rPr lang="en-US" dirty="0"/>
              <a:t>$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International extortion-focused hacker group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known for its various cyberattacks against companies and government agencies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024" y="2899947"/>
            <a:ext cx="4326814" cy="2752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221252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0716"/>
          <a:stretch/>
        </p:blipFill>
        <p:spPr>
          <a:xfrm>
            <a:off x="646111" y="2393051"/>
            <a:ext cx="8063779" cy="27423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Flowchart: Alternate Process 7"/>
          <p:cNvSpPr/>
          <p:nvPr/>
        </p:nvSpPr>
        <p:spPr>
          <a:xfrm>
            <a:off x="5394035" y="4747491"/>
            <a:ext cx="6363855" cy="1737655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Landscape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5661890" y="487765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relo-Light"/>
              </a:rPr>
              <a:t>higher education specifically, attacks were up 70 percent (68 in 2022 to 116 in 2023). Those numbers are based only on incidents in which a ransom was not paid, the report notes, meaning that the actual number of attacks was probably significantly higher.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7548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9" y="2428458"/>
            <a:ext cx="9260898" cy="4361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903" y="2266762"/>
            <a:ext cx="3306619" cy="2342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Landscape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232" y="3159191"/>
            <a:ext cx="1628486" cy="7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5233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 Growth HE 2023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6049" y="2373101"/>
            <a:ext cx="4390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Education Sector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19% growth in ransomware attacks in April 2023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35 unique victims in May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E16BEB-119A-D64C-8C6C-3014C019CFF8}"/>
              </a:ext>
            </a:extLst>
          </p:cNvPr>
          <p:cNvGrpSpPr/>
          <p:nvPr/>
        </p:nvGrpSpPr>
        <p:grpSpPr>
          <a:xfrm>
            <a:off x="4212633" y="3310228"/>
            <a:ext cx="4662854" cy="2552329"/>
            <a:chOff x="4830761" y="4605592"/>
            <a:chExt cx="8043930" cy="4606268"/>
          </a:xfrm>
        </p:grpSpPr>
        <p:sp>
          <p:nvSpPr>
            <p:cNvPr id="49" name="Shape 60111">
              <a:extLst>
                <a:ext uri="{FF2B5EF4-FFF2-40B4-BE49-F238E27FC236}">
                  <a16:creationId xmlns:a16="http://schemas.microsoft.com/office/drawing/2014/main" id="{0952E298-BE2C-D14E-948A-E56FDBCED7FB}"/>
                </a:ext>
              </a:extLst>
            </p:cNvPr>
            <p:cNvSpPr/>
            <p:nvPr/>
          </p:nvSpPr>
          <p:spPr>
            <a:xfrm>
              <a:off x="9960110" y="5516495"/>
              <a:ext cx="1289936" cy="7540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>
              <a:solidFill>
                <a:srgbClr val="92D05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solidFill>
                  <a:srgbClr val="92D050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0" name="Shape 60112">
              <a:extLst>
                <a:ext uri="{FF2B5EF4-FFF2-40B4-BE49-F238E27FC236}">
                  <a16:creationId xmlns:a16="http://schemas.microsoft.com/office/drawing/2014/main" id="{4F4CD4BB-1BF2-9840-86A5-64E7AE8D4082}"/>
                </a:ext>
              </a:extLst>
            </p:cNvPr>
            <p:cNvSpPr/>
            <p:nvPr/>
          </p:nvSpPr>
          <p:spPr>
            <a:xfrm>
              <a:off x="4833439" y="7395683"/>
              <a:ext cx="1401114" cy="181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82"/>
                  </a:moveTo>
                  <a:lnTo>
                    <a:pt x="21600" y="0"/>
                  </a:lnTo>
                  <a:lnTo>
                    <a:pt x="21600" y="10018"/>
                  </a:lnTo>
                  <a:lnTo>
                    <a:pt x="0" y="21600"/>
                  </a:lnTo>
                  <a:lnTo>
                    <a:pt x="0" y="115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solidFill>
                <a:srgbClr val="92D05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solidFill>
                  <a:srgbClr val="92D050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1" name="Shape 60113">
              <a:extLst>
                <a:ext uri="{FF2B5EF4-FFF2-40B4-BE49-F238E27FC236}">
                  <a16:creationId xmlns:a16="http://schemas.microsoft.com/office/drawing/2014/main" id="{E7B1BDBC-1F88-6A4C-85FA-4DE4AA500A78}"/>
                </a:ext>
              </a:extLst>
            </p:cNvPr>
            <p:cNvSpPr/>
            <p:nvPr/>
          </p:nvSpPr>
          <p:spPr>
            <a:xfrm>
              <a:off x="6234370" y="7395839"/>
              <a:ext cx="1042122" cy="1566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1614"/>
                  </a:lnTo>
                  <a:lnTo>
                    <a:pt x="21600" y="21600"/>
                  </a:lnTo>
                  <a:lnTo>
                    <a:pt x="21600" y="9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solidFill>
                <a:srgbClr val="92D05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solidFill>
                  <a:srgbClr val="92D050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2" name="Shape 60114">
              <a:extLst>
                <a:ext uri="{FF2B5EF4-FFF2-40B4-BE49-F238E27FC236}">
                  <a16:creationId xmlns:a16="http://schemas.microsoft.com/office/drawing/2014/main" id="{96D98995-FE6C-174D-B912-812FB12BB24E}"/>
                </a:ext>
              </a:extLst>
            </p:cNvPr>
            <p:cNvSpPr/>
            <p:nvPr/>
          </p:nvSpPr>
          <p:spPr>
            <a:xfrm>
              <a:off x="7276491" y="6727628"/>
              <a:ext cx="1407629" cy="223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8141"/>
                  </a:lnTo>
                  <a:lnTo>
                    <a:pt x="0" y="21600"/>
                  </a:lnTo>
                  <a:lnTo>
                    <a:pt x="0" y="134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solidFill>
                <a:srgbClr val="92D05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solidFill>
                  <a:srgbClr val="92D050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3" name="Shape 60115">
              <a:extLst>
                <a:ext uri="{FF2B5EF4-FFF2-40B4-BE49-F238E27FC236}">
                  <a16:creationId xmlns:a16="http://schemas.microsoft.com/office/drawing/2014/main" id="{9D7E277E-E68B-3041-A673-E802C8A561B7}"/>
                </a:ext>
              </a:extLst>
            </p:cNvPr>
            <p:cNvSpPr/>
            <p:nvPr/>
          </p:nvSpPr>
          <p:spPr>
            <a:xfrm>
              <a:off x="8675471" y="6707278"/>
              <a:ext cx="1416278" cy="210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2" y="8835"/>
                  </a:lnTo>
                  <a:lnTo>
                    <a:pt x="21600" y="21600"/>
                  </a:lnTo>
                  <a:lnTo>
                    <a:pt x="21600" y="12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solidFill>
                <a:srgbClr val="92D05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solidFill>
                  <a:srgbClr val="92D050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4" name="Shape 60116">
              <a:extLst>
                <a:ext uri="{FF2B5EF4-FFF2-40B4-BE49-F238E27FC236}">
                  <a16:creationId xmlns:a16="http://schemas.microsoft.com/office/drawing/2014/main" id="{D6FE1BB0-DF4F-C54A-9D51-68228C4F118E}"/>
                </a:ext>
              </a:extLst>
            </p:cNvPr>
            <p:cNvSpPr/>
            <p:nvPr/>
          </p:nvSpPr>
          <p:spPr>
            <a:xfrm>
              <a:off x="10091747" y="5552972"/>
              <a:ext cx="1937986" cy="326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6025"/>
                  </a:lnTo>
                  <a:lnTo>
                    <a:pt x="21600" y="0"/>
                  </a:lnTo>
                  <a:lnTo>
                    <a:pt x="21600" y="55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solidFill>
                <a:srgbClr val="92D05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solidFill>
                  <a:srgbClr val="92D050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5" name="Shape 60117">
              <a:extLst>
                <a:ext uri="{FF2B5EF4-FFF2-40B4-BE49-F238E27FC236}">
                  <a16:creationId xmlns:a16="http://schemas.microsoft.com/office/drawing/2014/main" id="{EAF3380A-D483-7442-AA56-6D5ACA1E284C}"/>
                </a:ext>
              </a:extLst>
            </p:cNvPr>
            <p:cNvSpPr/>
            <p:nvPr/>
          </p:nvSpPr>
          <p:spPr>
            <a:xfrm>
              <a:off x="12030003" y="5553186"/>
              <a:ext cx="836555" cy="143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679"/>
                  </a:lnTo>
                  <a:lnTo>
                    <a:pt x="21600" y="21600"/>
                  </a:lnTo>
                  <a:lnTo>
                    <a:pt x="21600" y="8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solidFill>
                <a:srgbClr val="92D05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solidFill>
                  <a:srgbClr val="92D050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6" name="Shape 60119">
              <a:extLst>
                <a:ext uri="{FF2B5EF4-FFF2-40B4-BE49-F238E27FC236}">
                  <a16:creationId xmlns:a16="http://schemas.microsoft.com/office/drawing/2014/main" id="{47DF33D2-492D-A14F-9CF9-2CDC5C76600B}"/>
                </a:ext>
              </a:extLst>
            </p:cNvPr>
            <p:cNvSpPr/>
            <p:nvPr/>
          </p:nvSpPr>
          <p:spPr>
            <a:xfrm>
              <a:off x="4830761" y="4605592"/>
              <a:ext cx="8043930" cy="376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52" y="5267"/>
                  </a:moveTo>
                  <a:lnTo>
                    <a:pt x="17189" y="5238"/>
                  </a:lnTo>
                  <a:lnTo>
                    <a:pt x="14130" y="14437"/>
                  </a:lnTo>
                  <a:lnTo>
                    <a:pt x="10346" y="8021"/>
                  </a:lnTo>
                  <a:lnTo>
                    <a:pt x="6583" y="17082"/>
                  </a:lnTo>
                  <a:lnTo>
                    <a:pt x="3856" y="14088"/>
                  </a:lnTo>
                  <a:lnTo>
                    <a:pt x="0" y="21600"/>
                  </a:lnTo>
                  <a:lnTo>
                    <a:pt x="3780" y="16030"/>
                  </a:lnTo>
                  <a:lnTo>
                    <a:pt x="6570" y="20173"/>
                  </a:lnTo>
                  <a:lnTo>
                    <a:pt x="10354" y="12187"/>
                  </a:lnTo>
                  <a:lnTo>
                    <a:pt x="14129" y="19344"/>
                  </a:lnTo>
                  <a:lnTo>
                    <a:pt x="19332" y="5454"/>
                  </a:lnTo>
                  <a:lnTo>
                    <a:pt x="21600" y="8890"/>
                  </a:lnTo>
                  <a:lnTo>
                    <a:pt x="19599" y="0"/>
                  </a:lnTo>
                  <a:lnTo>
                    <a:pt x="13752" y="526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92D05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solidFill>
                  <a:srgbClr val="92D050"/>
                </a:solidFill>
                <a:latin typeface="Lato Light" panose="020F0502020204030203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4695677-A00B-CC46-87A3-43899306DB23}"/>
              </a:ext>
            </a:extLst>
          </p:cNvPr>
          <p:cNvSpPr txBox="1"/>
          <p:nvPr/>
        </p:nvSpPr>
        <p:spPr>
          <a:xfrm>
            <a:off x="2655403" y="5419320"/>
            <a:ext cx="150554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Poppins" pitchFamily="2" charset="77"/>
                <a:cs typeface="Poppins" pitchFamily="2" charset="77"/>
              </a:rPr>
              <a:t>163</a:t>
            </a:r>
            <a:br>
              <a:rPr lang="en-US" sz="2800" b="1" dirty="0">
                <a:solidFill>
                  <a:srgbClr val="92D050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800" b="1" dirty="0">
                <a:solidFill>
                  <a:srgbClr val="92D050"/>
                </a:solidFill>
                <a:latin typeface="Poppins" pitchFamily="2" charset="77"/>
                <a:cs typeface="Poppins" pitchFamily="2" charset="77"/>
              </a:rPr>
              <a:t>January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E8DEA4-C420-224A-BC43-18F8889229D3}"/>
              </a:ext>
            </a:extLst>
          </p:cNvPr>
          <p:cNvSpPr txBox="1"/>
          <p:nvPr/>
        </p:nvSpPr>
        <p:spPr>
          <a:xfrm>
            <a:off x="8779983" y="2833174"/>
            <a:ext cx="1253868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Poppins" pitchFamily="2" charset="77"/>
                <a:cs typeface="Poppins" pitchFamily="2" charset="77"/>
              </a:rPr>
              <a:t>410</a:t>
            </a:r>
            <a:br>
              <a:rPr lang="en-US" sz="2800" b="1" dirty="0">
                <a:solidFill>
                  <a:srgbClr val="92D050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800" b="1" dirty="0">
                <a:solidFill>
                  <a:srgbClr val="92D050"/>
                </a:solidFill>
                <a:latin typeface="Poppins" pitchFamily="2" charset="77"/>
                <a:cs typeface="Poppins" pitchFamily="2" charset="77"/>
              </a:rPr>
              <a:t>March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865947" y="4630214"/>
            <a:ext cx="1947788" cy="1947788"/>
            <a:chOff x="5905182" y="830670"/>
            <a:chExt cx="1947788" cy="1947788"/>
          </a:xfrm>
        </p:grpSpPr>
        <p:sp>
          <p:nvSpPr>
            <p:cNvPr id="60" name="Oval 59"/>
            <p:cNvSpPr/>
            <p:nvPr/>
          </p:nvSpPr>
          <p:spPr>
            <a:xfrm>
              <a:off x="5905182" y="830670"/>
              <a:ext cx="1947788" cy="194778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61" name="Oval 4"/>
            <p:cNvSpPr txBox="1"/>
            <p:nvPr/>
          </p:nvSpPr>
          <p:spPr>
            <a:xfrm>
              <a:off x="6190429" y="1115917"/>
              <a:ext cx="1377294" cy="1377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/>
                <a:t>Attackers intentionally delayed until students had returned to school</a:t>
              </a:r>
              <a:endParaRPr lang="en-US" sz="1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86751409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Increase?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386" y="2336873"/>
            <a:ext cx="4698358" cy="3599316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/>
              <a:t>Ukraine War Effort</a:t>
            </a:r>
          </a:p>
          <a:p>
            <a:pPr marL="342900" indent="-342900"/>
            <a:r>
              <a:rPr lang="en-US" dirty="0"/>
              <a:t>New entrants to the field</a:t>
            </a:r>
          </a:p>
          <a:p>
            <a:pPr marL="342900" indent="-342900"/>
            <a:r>
              <a:rPr lang="en-US" i="1" dirty="0"/>
              <a:t>Akira</a:t>
            </a:r>
            <a:r>
              <a:rPr lang="en-US" dirty="0"/>
              <a:t> 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Ransomware-as-a-Service (</a:t>
            </a:r>
            <a:r>
              <a:rPr lang="en-US" dirty="0" err="1"/>
              <a:t>RaaS</a:t>
            </a:r>
            <a:r>
              <a:rPr lang="en-US" dirty="0"/>
              <a:t>) group that started operations in March 2023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Dozens of schools and businesses in March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Notable Attacks</a:t>
            </a:r>
          </a:p>
          <a:p>
            <a:pPr marL="342900" indent="-342900"/>
            <a:r>
              <a:rPr lang="en-US" i="1" dirty="0"/>
              <a:t>CommScope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Network giant—schools, hospitals, federal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Specializes in network and telephony equipment for schools</a:t>
            </a:r>
          </a:p>
          <a:p>
            <a:pPr marL="342900" indent="-342900"/>
            <a:r>
              <a:rPr lang="en-US" i="1" dirty="0"/>
              <a:t>Vice Society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Specifically targets schools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Responsible for LA School District Attack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“Success in Mediocrity”</a:t>
            </a:r>
          </a:p>
          <a:p>
            <a:pPr marL="857250" lvl="1" indent="-342900">
              <a:buFont typeface="Wingdings" panose="05000000000000000000" pitchFamily="2" charset="2"/>
              <a:buChar char="ü"/>
            </a:pPr>
            <a:r>
              <a:rPr lang="en-US" dirty="0"/>
              <a:t>Responsible for CommScope attack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727200" y="5043055"/>
            <a:ext cx="3722255" cy="1209963"/>
          </a:xfrm>
          <a:prstGeom prst="wedgeRoundRectCallout">
            <a:avLst>
              <a:gd name="adj1" fmla="val 64775"/>
              <a:gd name="adj2" fmla="val -11383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“All of your files have been encrypted by Vice Society.” </a:t>
            </a:r>
          </a:p>
        </p:txBody>
      </p:sp>
    </p:spTree>
    <p:extLst>
      <p:ext uri="{BB962C8B-B14F-4D97-AF65-F5344CB8AC3E}">
        <p14:creationId xmlns:p14="http://schemas.microsoft.com/office/powerpoint/2010/main" val="1767607128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5972</TotalTime>
  <Words>1167</Words>
  <Application>Microsoft Office PowerPoint</Application>
  <PresentationFormat>Widescreen</PresentationFormat>
  <Paragraphs>240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Arial Narrow</vt:lpstr>
      <vt:lpstr>Calibri</vt:lpstr>
      <vt:lpstr>Century Gothic</vt:lpstr>
      <vt:lpstr>Georgia</vt:lpstr>
      <vt:lpstr>Lato Light</vt:lpstr>
      <vt:lpstr>MuseoSans</vt:lpstr>
      <vt:lpstr>Poppins</vt:lpstr>
      <vt:lpstr>Prelo-Light</vt:lpstr>
      <vt:lpstr>Wingdings</vt:lpstr>
      <vt:lpstr>Wingdings 3</vt:lpstr>
      <vt:lpstr>Ion Boardroom</vt:lpstr>
      <vt:lpstr>When, Not If The Realities of Cybersecurity in Higher Education</vt:lpstr>
      <vt:lpstr>Learning Objectives</vt:lpstr>
      <vt:lpstr>My cybersecurity story</vt:lpstr>
      <vt:lpstr>Unique Aspects of Higher Ed</vt:lpstr>
      <vt:lpstr>Current Threat Environment</vt:lpstr>
      <vt:lpstr>Current Landscape</vt:lpstr>
      <vt:lpstr>Current Landscape</vt:lpstr>
      <vt:lpstr>Ransomware Growth HE 2023</vt:lpstr>
      <vt:lpstr>Why the Increase?</vt:lpstr>
      <vt:lpstr>Data Exfiltration</vt:lpstr>
      <vt:lpstr>Current Landscape</vt:lpstr>
      <vt:lpstr>Frequency</vt:lpstr>
      <vt:lpstr>How they Infiltrate </vt:lpstr>
      <vt:lpstr>Ransomware Payouts</vt:lpstr>
      <vt:lpstr>Responding to Ransomware</vt:lpstr>
      <vt:lpstr>Q&amp;A</vt:lpstr>
      <vt:lpstr>PCI-DSS v4.0</vt:lpstr>
      <vt:lpstr>PCI-DSS v4.0</vt:lpstr>
      <vt:lpstr>PCI-DSS v4.0</vt:lpstr>
      <vt:lpstr>PCI-DSS v4.0</vt:lpstr>
      <vt:lpstr>Q&amp;A</vt:lpstr>
      <vt:lpstr>PCI-DSS v4.0</vt:lpstr>
      <vt:lpstr>Compliance vs. Security</vt:lpstr>
      <vt:lpstr>What to Do?</vt:lpstr>
      <vt:lpstr>Q&amp;A</vt:lpstr>
      <vt:lpstr>Phishing Training</vt:lpstr>
      <vt:lpstr>Practical Application</vt:lpstr>
      <vt:lpstr>Passwords</vt:lpstr>
      <vt:lpstr>Response Plan</vt:lpstr>
      <vt:lpstr>Response Plan</vt:lpstr>
      <vt:lpstr>Tabletop Exercises</vt:lpstr>
      <vt:lpstr>Burnout and Shortcuts</vt:lpstr>
      <vt:lpstr>Artificial Intelligence</vt:lpstr>
      <vt:lpstr>Summary</vt:lpstr>
      <vt:lpstr>“10 Immutable Laws of Security”</vt:lpstr>
    </vt:vector>
  </TitlesOfParts>
  <Company>Nelnet,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&amp; Learn</dc:title>
  <dc:creator>Lloyd, Virgil</dc:creator>
  <cp:lastModifiedBy>Brett Cassell</cp:lastModifiedBy>
  <cp:revision>150</cp:revision>
  <dcterms:created xsi:type="dcterms:W3CDTF">2020-05-11T21:47:41Z</dcterms:created>
  <dcterms:modified xsi:type="dcterms:W3CDTF">2024-05-14T19:31:23Z</dcterms:modified>
</cp:coreProperties>
</file>